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58" r:id="rId7"/>
    <p:sldId id="259" r:id="rId8"/>
    <p:sldId id="261" r:id="rId9"/>
    <p:sldId id="262" r:id="rId10"/>
    <p:sldId id="263" r:id="rId11"/>
    <p:sldId id="264" r:id="rId12"/>
    <p:sldId id="265" r:id="rId13"/>
    <p:sldId id="267" r:id="rId14"/>
    <p:sldId id="266" r:id="rId15"/>
    <p:sldId id="268" r:id="rId16"/>
    <p:sldId id="273" r:id="rId17"/>
    <p:sldId id="274" r:id="rId18"/>
    <p:sldId id="275" r:id="rId19"/>
    <p:sldId id="276" r:id="rId20"/>
    <p:sldId id="277" r:id="rId21"/>
    <p:sldId id="272" r:id="rId22"/>
    <p:sldId id="269" r:id="rId23"/>
    <p:sldId id="270" r:id="rId24"/>
    <p:sldId id="278" r:id="rId25"/>
    <p:sldId id="279" r:id="rId26"/>
    <p:sldId id="271" r:id="rId27"/>
    <p:sldId id="26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任意多边形 10"/>
          <p:cNvSpPr/>
          <p:nvPr userDrawn="1">
            <p:custDataLst>
              <p:tags r:id="rId2"/>
            </p:custDataLst>
          </p:nvPr>
        </p:nvSpPr>
        <p:spPr>
          <a:xfrm>
            <a:off x="0" y="4578350"/>
            <a:ext cx="2159000" cy="2279650"/>
          </a:xfrm>
          <a:custGeom>
            <a:avLst/>
            <a:gdLst>
              <a:gd name="adj" fmla="val 2166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3605">
                <a:moveTo>
                  <a:pt x="40" y="0"/>
                </a:moveTo>
                <a:cubicBezTo>
                  <a:pt x="1896" y="0"/>
                  <a:pt x="3400" y="1504"/>
                  <a:pt x="3400" y="3360"/>
                </a:cubicBezTo>
                <a:cubicBezTo>
                  <a:pt x="3400" y="3432"/>
                  <a:pt x="3398" y="3504"/>
                  <a:pt x="3393" y="3576"/>
                </a:cubicBezTo>
                <a:lnTo>
                  <a:pt x="3391" y="3605"/>
                </a:lnTo>
                <a:lnTo>
                  <a:pt x="1928" y="3605"/>
                </a:lnTo>
                <a:lnTo>
                  <a:pt x="1929" y="3603"/>
                </a:lnTo>
                <a:cubicBezTo>
                  <a:pt x="1939" y="3523"/>
                  <a:pt x="1944" y="3442"/>
                  <a:pt x="1944" y="3360"/>
                </a:cubicBezTo>
                <a:cubicBezTo>
                  <a:pt x="1944" y="2308"/>
                  <a:pt x="1092" y="1456"/>
                  <a:pt x="40" y="1456"/>
                </a:cubicBezTo>
                <a:lnTo>
                  <a:pt x="0" y="1457"/>
                </a:lnTo>
                <a:lnTo>
                  <a:pt x="0" y="0"/>
                </a:lnTo>
                <a:lnTo>
                  <a:pt x="40" y="0"/>
                </a:lnTo>
                <a:close/>
              </a:path>
            </a:pathLst>
          </a:custGeom>
          <a:gradFill>
            <a:gsLst>
              <a:gs pos="0">
                <a:schemeClr val="accent2">
                  <a:alpha val="70000"/>
                  <a:lumMod val="92000"/>
                  <a:lumOff val="8000"/>
                </a:schemeClr>
              </a:gs>
              <a:gs pos="100000">
                <a:schemeClr val="accent2">
                  <a:alpha val="0"/>
                  <a:lumMod val="80000"/>
                  <a:lumOff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solidFill>
              <a:cs typeface="微软雅黑" panose="020B0503020204020204" charset="-122"/>
            </a:endParaRPr>
          </a:p>
        </p:txBody>
      </p:sp>
      <p:sp>
        <p:nvSpPr>
          <p:cNvPr id="8" name="任意多边形 14"/>
          <p:cNvSpPr/>
          <p:nvPr userDrawn="1">
            <p:custDataLst>
              <p:tags r:id="rId3"/>
            </p:custDataLst>
          </p:nvPr>
        </p:nvSpPr>
        <p:spPr>
          <a:xfrm>
            <a:off x="10189845" y="1349375"/>
            <a:ext cx="2001520" cy="3781425"/>
          </a:xfrm>
          <a:custGeom>
            <a:avLst/>
            <a:gdLst/>
            <a:ahLst/>
            <a:cxnLst>
              <a:cxn ang="3">
                <a:pos x="hc" y="t"/>
              </a:cxn>
              <a:cxn ang="cd2">
                <a:pos x="l" y="vc"/>
              </a:cxn>
              <a:cxn ang="cd4">
                <a:pos x="hc" y="b"/>
              </a:cxn>
              <a:cxn ang="0">
                <a:pos x="r" y="vc"/>
              </a:cxn>
            </a:cxnLst>
            <a:rect l="l" t="t" r="r" b="b"/>
            <a:pathLst>
              <a:path w="3197" h="6039">
                <a:moveTo>
                  <a:pt x="3020" y="0"/>
                </a:moveTo>
                <a:cubicBezTo>
                  <a:pt x="3072" y="0"/>
                  <a:pt x="3123" y="1"/>
                  <a:pt x="3175" y="4"/>
                </a:cubicBezTo>
                <a:lnTo>
                  <a:pt x="3197" y="5"/>
                </a:lnTo>
                <a:lnTo>
                  <a:pt x="3197" y="6034"/>
                </a:lnTo>
                <a:lnTo>
                  <a:pt x="3175" y="6035"/>
                </a:lnTo>
                <a:cubicBezTo>
                  <a:pt x="3123" y="6038"/>
                  <a:pt x="3072" y="6039"/>
                  <a:pt x="3020" y="6039"/>
                </a:cubicBezTo>
                <a:cubicBezTo>
                  <a:pt x="1352" y="6039"/>
                  <a:pt x="0" y="4687"/>
                  <a:pt x="0" y="3020"/>
                </a:cubicBezTo>
                <a:cubicBezTo>
                  <a:pt x="0" y="1352"/>
                  <a:pt x="1352" y="0"/>
                  <a:pt x="3020" y="0"/>
                </a:cubicBezTo>
                <a:close/>
              </a:path>
            </a:pathLst>
          </a:custGeom>
          <a:gradFill>
            <a:gsLst>
              <a:gs pos="100000">
                <a:schemeClr val="accent1">
                  <a:alpha val="20000"/>
                </a:schemeClr>
              </a:gs>
              <a:gs pos="0">
                <a:schemeClr val="accent1">
                  <a:alpha val="0"/>
                </a:schemeClr>
              </a:gs>
            </a:gsLst>
            <a:lin ang="16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微软雅黑" panose="020B0503020204020204" charset="-122"/>
            </a:endParaRPr>
          </a:p>
        </p:txBody>
      </p:sp>
      <p:sp>
        <p:nvSpPr>
          <p:cNvPr id="9" name="副标题"/>
          <p:cNvSpPr txBox="1">
            <a:spLocks noGrp="1"/>
          </p:cNvSpPr>
          <p:nvPr>
            <p:ph type="body" idx="3" hasCustomPrompt="1"/>
            <p:custDataLst>
              <p:tags r:id="rId4"/>
            </p:custDataLst>
          </p:nvPr>
        </p:nvSpPr>
        <p:spPr>
          <a:xfrm>
            <a:off x="1437005" y="3325495"/>
            <a:ext cx="7401560" cy="635000"/>
          </a:xfrm>
          <a:prstGeom prst="rect">
            <a:avLst/>
          </a:prstGeom>
        </p:spPr>
        <p:txBody>
          <a:bodyPr wrap="square" lIns="91440" tIns="45720" rIns="91440" bIns="45720" rtlCol="0" anchor="t" anchorCtr="0">
            <a:normAutofit/>
          </a:bodyPr>
          <a:lstStyle>
            <a:lvl1pPr marL="0" marR="0" lvl="0" algn="l" defTabSz="914400" rtl="0" eaLnBrk="1" fontAlgn="auto" latinLnBrk="0" hangingPunct="1">
              <a:lnSpc>
                <a:spcPct val="100000"/>
              </a:lnSpc>
              <a:buClrTx/>
              <a:buSzTx/>
              <a:buFontTx/>
              <a:buNone/>
              <a:defRPr kumimoji="0" lang="zh-CN" altLang="en-US" sz="1800" b="0" i="0" u="none" strike="noStrike" kern="1200" cap="none" spc="200" normalizeH="0" baseline="0" noProof="1" dirty="0">
                <a:solidFill>
                  <a:schemeClr val="tx1"/>
                </a:solidFill>
                <a:latin typeface="+mj-ea"/>
                <a:ea typeface="+mj-ea"/>
                <a:cs typeface="+mj-lt"/>
                <a:sym typeface="+mn-ea"/>
              </a:defRPr>
            </a:lvl1pPr>
          </a:lstStyle>
          <a:p>
            <a:pPr lvl="0" algn="l">
              <a:buClrTx/>
              <a:buSzTx/>
              <a:buFontTx/>
            </a:pPr>
            <a:r>
              <a:rPr dirty="0">
                <a:sym typeface="+mn-ea"/>
              </a:rPr>
              <a:t>单击此处编辑母版副标题样式</a:t>
            </a:r>
            <a:endParaRPr dirty="0">
              <a:sym typeface="+mn-ea"/>
            </a:endParaRPr>
          </a:p>
        </p:txBody>
      </p:sp>
      <p:sp>
        <p:nvSpPr>
          <p:cNvPr id="11" name="标题"/>
          <p:cNvSpPr txBox="1">
            <a:spLocks noGrp="1"/>
          </p:cNvSpPr>
          <p:nvPr>
            <p:ph type="title" idx="2" hasCustomPrompt="1"/>
            <p:custDataLst>
              <p:tags r:id="rId5"/>
            </p:custDataLst>
          </p:nvPr>
        </p:nvSpPr>
        <p:spPr>
          <a:xfrm>
            <a:off x="1437005" y="1447800"/>
            <a:ext cx="7395845" cy="1712595"/>
          </a:xfrm>
          <a:prstGeom prst="rect">
            <a:avLst/>
          </a:prstGeom>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6000" b="1" i="0" u="none" strike="noStrike" kern="1200" cap="none" spc="400" normalizeH="0" baseline="0" noProof="1">
                <a:solidFill>
                  <a:schemeClr val="tx1"/>
                </a:solidFill>
                <a:latin typeface="+mj-ea"/>
                <a:ea typeface="+mj-ea"/>
                <a:cs typeface="微软雅黑" panose="020B0503020204020204" charset="-122"/>
                <a:sym typeface="+mn-ea"/>
              </a:defRPr>
            </a:lvl1pPr>
          </a:lstStyle>
          <a:p>
            <a:pPr lvl="0" algn="l">
              <a:buClrTx/>
              <a:buSzTx/>
              <a:buFontTx/>
            </a:pPr>
            <a:r>
              <a:rPr dirty="0">
                <a:sym typeface="+mn-ea"/>
              </a:rPr>
              <a:t>单击此处编辑标题</a:t>
            </a:r>
            <a:endParaRPr dirty="0">
              <a:sym typeface="+mn-ea"/>
            </a:endParaRPr>
          </a:p>
        </p:txBody>
      </p:sp>
      <p:sp>
        <p:nvSpPr>
          <p:cNvPr id="12" name="日期占位符 3"/>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13" name="页脚占位符 4"/>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15" name="灯片编号占位符 5"/>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6" name="署名占位符 10"/>
          <p:cNvSpPr>
            <a:spLocks noGrp="1"/>
          </p:cNvSpPr>
          <p:nvPr>
            <p:ph type="body" sz="quarter" idx="17" hasCustomPrompt="1"/>
            <p:custDataLst>
              <p:tags r:id="rId9"/>
            </p:custDataLst>
          </p:nvPr>
        </p:nvSpPr>
        <p:spPr>
          <a:xfrm>
            <a:off x="1520825" y="4201795"/>
            <a:ext cx="1886585" cy="440690"/>
          </a:xfrm>
          <a:prstGeom prst="roundRect">
            <a:avLst>
              <a:gd name="adj" fmla="val 21854"/>
            </a:avLst>
          </a:prstGeom>
          <a:gradFill>
            <a:gsLst>
              <a:gs pos="0">
                <a:schemeClr val="accent1"/>
              </a:gs>
              <a:gs pos="100000">
                <a:schemeClr val="accent1">
                  <a:alpha val="60000"/>
                </a:schemeClr>
              </a:gs>
            </a:gsLst>
            <a:lin ang="2700000" scaled="0"/>
          </a:gradFill>
        </p:spPr>
        <p:txBody>
          <a:bodyPr wrap="square" anchor="ctr">
            <a:normAutofit/>
          </a:bodyPr>
          <a:lstStyle>
            <a:lvl1pPr marL="0" indent="0" algn="ctr">
              <a:lnSpc>
                <a:spcPct val="100000"/>
              </a:lnSpc>
              <a:buNone/>
              <a:defRPr sz="1600" b="1">
                <a:solidFill>
                  <a:srgbClr val="FFFFFF"/>
                </a:solidFill>
              </a:defRPr>
            </a:lvl1pPr>
          </a:lstStyle>
          <a:p>
            <a:pPr lvl="0"/>
            <a:r>
              <a:rPr lang="zh-CN" altLang="en-US" dirty="0"/>
              <a:t>署名</a:t>
            </a:r>
            <a:endParaRPr lang="zh-CN" altLang="en-US" dirty="0"/>
          </a:p>
        </p:txBody>
      </p:sp>
      <p:sp>
        <p:nvSpPr>
          <p:cNvPr id="17" name="任意多边形 2"/>
          <p:cNvSpPr/>
          <p:nvPr userDrawn="1">
            <p:custDataLst>
              <p:tags r:id="rId10"/>
            </p:custDataLst>
          </p:nvPr>
        </p:nvSpPr>
        <p:spPr>
          <a:xfrm rot="10800000" flipH="1" flipV="1">
            <a:off x="8851265" y="3810"/>
            <a:ext cx="3339465" cy="3338195"/>
          </a:xfrm>
          <a:custGeom>
            <a:avLst/>
            <a:gdLst>
              <a:gd name="adj" fmla="val 1339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59" h="5257">
                <a:moveTo>
                  <a:pt x="5211" y="0"/>
                </a:moveTo>
                <a:lnTo>
                  <a:pt x="5259" y="0"/>
                </a:lnTo>
                <a:lnTo>
                  <a:pt x="5259" y="1397"/>
                </a:lnTo>
                <a:lnTo>
                  <a:pt x="5211" y="1396"/>
                </a:lnTo>
                <a:cubicBezTo>
                  <a:pt x="3104" y="1396"/>
                  <a:pt x="1396" y="3104"/>
                  <a:pt x="1396" y="5211"/>
                </a:cubicBezTo>
                <a:lnTo>
                  <a:pt x="1397" y="5257"/>
                </a:lnTo>
                <a:lnTo>
                  <a:pt x="0" y="5257"/>
                </a:lnTo>
                <a:lnTo>
                  <a:pt x="0" y="5211"/>
                </a:lnTo>
                <a:cubicBezTo>
                  <a:pt x="0" y="2333"/>
                  <a:pt x="2333" y="0"/>
                  <a:pt x="5211" y="0"/>
                </a:cubicBezTo>
                <a:close/>
              </a:path>
            </a:pathLst>
          </a:custGeom>
          <a:gradFill>
            <a:gsLst>
              <a:gs pos="100000">
                <a:schemeClr val="accent1">
                  <a:alpha val="48000"/>
                </a:schemeClr>
              </a:gs>
              <a:gs pos="22000">
                <a:schemeClr val="accent1">
                  <a:alpha val="0"/>
                  <a:lumMod val="63000"/>
                  <a:lumOff val="37000"/>
                </a:schemeClr>
              </a:gs>
            </a:gsLst>
            <a:lin ang="16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solidFill>
                <a:schemeClr val="tx1"/>
              </a:solidFill>
              <a:cs typeface="微软雅黑" panose="020B0503020204020204" charset="-122"/>
              <a:sym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椭圆 2"/>
          <p:cNvSpPr/>
          <p:nvPr userDrawn="1">
            <p:custDataLst>
              <p:tags r:id="rId2"/>
            </p:custDataLst>
          </p:nvPr>
        </p:nvSpPr>
        <p:spPr>
          <a:xfrm>
            <a:off x="1219200" y="2804795"/>
            <a:ext cx="2362200" cy="2362200"/>
          </a:xfrm>
          <a:prstGeom prst="ellipse">
            <a:avLst/>
          </a:prstGeom>
          <a:gradFill>
            <a:gsLst>
              <a:gs pos="100000">
                <a:schemeClr val="accent2">
                  <a:alpha val="20000"/>
                </a:schemeClr>
              </a:gs>
              <a:gs pos="0">
                <a:schemeClr val="accent2">
                  <a:alpha val="0"/>
                </a:schemeClr>
              </a:gs>
            </a:gsLst>
            <a:lin ang="16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cs typeface="微软雅黑" panose="020B0503020204020204" charset="-122"/>
              <a:sym typeface="+mn-ea"/>
            </a:endParaRPr>
          </a:p>
        </p:txBody>
      </p:sp>
      <p:sp>
        <p:nvSpPr>
          <p:cNvPr id="5" name="标题"/>
          <p:cNvSpPr txBox="1">
            <a:spLocks noGrp="1"/>
          </p:cNvSpPr>
          <p:nvPr>
            <p:ph type="title" idx="1" hasCustomPrompt="1"/>
            <p:custDataLst>
              <p:tags r:id="rId3"/>
            </p:custDataLst>
          </p:nvPr>
        </p:nvSpPr>
        <p:spPr bwMode="auto">
          <a:xfrm>
            <a:off x="844550" y="1139825"/>
            <a:ext cx="2171065" cy="2350770"/>
          </a:xfrm>
          <a:prstGeom prst="rect">
            <a:avLst/>
          </a:prstGeom>
        </p:spPr>
        <p:txBody>
          <a:bodyPr wrap="square" lIns="91440" tIns="45720" rIns="91440" bIns="45720" rtlCol="0" anchor="b" anchorCtr="0">
            <a:normAutofit/>
          </a:bodyPr>
          <a:lstStyle>
            <a:lvl1pPr marL="0" marR="0" lvl="0" algn="l" defTabSz="914400" rtl="0" eaLnBrk="1" fontAlgn="auto" latinLnBrk="0" hangingPunct="1">
              <a:lnSpc>
                <a:spcPct val="100000"/>
              </a:lnSpc>
              <a:buClrTx/>
              <a:buSzTx/>
              <a:buFontTx/>
              <a:buNone/>
              <a:defRPr kumimoji="0" lang="zh-CN" altLang="en-US" sz="6000" b="1" i="0" u="none" strike="noStrike" kern="1200" cap="none" spc="400" normalizeH="0" baseline="0" noProof="1">
                <a:solidFill>
                  <a:schemeClr val="tx1">
                    <a:lumMod val="75000"/>
                    <a:lumOff val="25000"/>
                  </a:schemeClr>
                </a:solidFill>
                <a:latin typeface="+mj-ea"/>
                <a:ea typeface="+mj-ea"/>
                <a:cs typeface="微软雅黑" panose="020B0503020204020204" charset="-122"/>
                <a:sym typeface="+mn-ea"/>
              </a:defRPr>
            </a:lvl1pPr>
          </a:lstStyle>
          <a:p>
            <a:pPr lvl="0" algn="l">
              <a:buClrTx/>
              <a:buSzTx/>
              <a:buFontTx/>
            </a:pPr>
            <a:r>
              <a:rPr dirty="0">
                <a:sym typeface="+mn-ea"/>
              </a:rPr>
              <a:t>标题</a:t>
            </a:r>
            <a:endParaRPr dirty="0">
              <a:sym typeface="+mn-ea"/>
            </a:endParaRPr>
          </a:p>
        </p:txBody>
      </p:sp>
      <p:sp>
        <p:nvSpPr>
          <p:cNvPr id="6" name="日期占位符 2"/>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10" name="页脚占位符 3"/>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11" name="灯片编号占位符 4"/>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7" name="任意多边形: 形状 6"/>
          <p:cNvSpPr/>
          <p:nvPr userDrawn="1">
            <p:custDataLst>
              <p:tags r:id="rId7"/>
            </p:custDataLst>
          </p:nvPr>
        </p:nvSpPr>
        <p:spPr>
          <a:xfrm>
            <a:off x="9295130" y="3812540"/>
            <a:ext cx="2896235" cy="3045460"/>
          </a:xfrm>
          <a:custGeom>
            <a:avLst/>
            <a:gdLst>
              <a:gd name="connsiteX0" fmla="*/ 2215286 w 2898892"/>
              <a:gd name="connsiteY0" fmla="*/ 1136 h 3045222"/>
              <a:gd name="connsiteX1" fmla="*/ 2449717 w 2898892"/>
              <a:gd name="connsiteY1" fmla="*/ 5674 h 3045222"/>
              <a:gd name="connsiteX2" fmla="*/ 2878869 w 2898892"/>
              <a:gd name="connsiteY2" fmla="*/ 77060 h 3045222"/>
              <a:gd name="connsiteX3" fmla="*/ 2898874 w 2898892"/>
              <a:gd name="connsiteY3" fmla="*/ 82278 h 3045222"/>
              <a:gd name="connsiteX4" fmla="*/ 2898892 w 2898892"/>
              <a:gd name="connsiteY4" fmla="*/ 1092496 h 3045222"/>
              <a:gd name="connsiteX5" fmla="*/ 2897670 w 2898892"/>
              <a:gd name="connsiteY5" fmla="*/ 1091774 h 3045222"/>
              <a:gd name="connsiteX6" fmla="*/ 2383672 w 2898892"/>
              <a:gd name="connsiteY6" fmla="*/ 950163 h 3045222"/>
              <a:gd name="connsiteX7" fmla="*/ 949550 w 2898892"/>
              <a:gd name="connsiteY7" fmla="*/ 2196199 h 3045222"/>
              <a:gd name="connsiteX8" fmla="*/ 1178031 w 2898892"/>
              <a:gd name="connsiteY8" fmla="*/ 3043519 h 3045222"/>
              <a:gd name="connsiteX9" fmla="*/ 1179843 w 2898892"/>
              <a:gd name="connsiteY9" fmla="*/ 3044919 h 3045222"/>
              <a:gd name="connsiteX10" fmla="*/ 128202 w 2898892"/>
              <a:gd name="connsiteY10" fmla="*/ 3045222 h 3045222"/>
              <a:gd name="connsiteX11" fmla="*/ 122797 w 2898892"/>
              <a:gd name="connsiteY11" fmla="*/ 3031476 h 3045222"/>
              <a:gd name="connsiteX12" fmla="*/ 5670 w 2898892"/>
              <a:gd name="connsiteY12" fmla="*/ 2130196 h 3045222"/>
              <a:gd name="connsiteX13" fmla="*/ 2215286 w 2898892"/>
              <a:gd name="connsiteY13" fmla="*/ 1136 h 3045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8892" h="3045222">
                <a:moveTo>
                  <a:pt x="2215286" y="1136"/>
                </a:moveTo>
                <a:cubicBezTo>
                  <a:pt x="2292637" y="-1294"/>
                  <a:pt x="2370849" y="159"/>
                  <a:pt x="2449717" y="5674"/>
                </a:cubicBezTo>
                <a:cubicBezTo>
                  <a:pt x="2597317" y="15996"/>
                  <a:pt x="2740731" y="40665"/>
                  <a:pt x="2878869" y="77060"/>
                </a:cubicBezTo>
                <a:lnTo>
                  <a:pt x="2898874" y="82278"/>
                </a:lnTo>
                <a:lnTo>
                  <a:pt x="2898892" y="1092496"/>
                </a:lnTo>
                <a:lnTo>
                  <a:pt x="2897670" y="1091774"/>
                </a:lnTo>
                <a:cubicBezTo>
                  <a:pt x="2742140" y="1012787"/>
                  <a:pt x="2568647" y="963098"/>
                  <a:pt x="2383672" y="950163"/>
                </a:cubicBezTo>
                <a:cubicBezTo>
                  <a:pt x="1643138" y="898380"/>
                  <a:pt x="1001288" y="1456317"/>
                  <a:pt x="949550" y="2196199"/>
                </a:cubicBezTo>
                <a:cubicBezTo>
                  <a:pt x="927712" y="2508494"/>
                  <a:pt x="1014704" y="2802938"/>
                  <a:pt x="1178031" y="3043519"/>
                </a:cubicBezTo>
                <a:lnTo>
                  <a:pt x="1179843" y="3044919"/>
                </a:lnTo>
                <a:lnTo>
                  <a:pt x="128202" y="3045222"/>
                </a:lnTo>
                <a:lnTo>
                  <a:pt x="122797" y="3031476"/>
                </a:lnTo>
                <a:cubicBezTo>
                  <a:pt x="26596" y="2750393"/>
                  <a:pt x="-16389" y="2445659"/>
                  <a:pt x="5670" y="2130196"/>
                </a:cubicBezTo>
                <a:cubicBezTo>
                  <a:pt x="88351" y="947803"/>
                  <a:pt x="1055015" y="37588"/>
                  <a:pt x="2215286" y="1136"/>
                </a:cubicBezTo>
                <a:close/>
              </a:path>
            </a:pathLst>
          </a:custGeom>
          <a:gradFill>
            <a:gsLst>
              <a:gs pos="0">
                <a:schemeClr val="accent1">
                  <a:alpha val="20000"/>
                </a:schemeClr>
              </a:gs>
              <a:gs pos="100000">
                <a:schemeClr val="accent1">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tx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任意多边形 8"/>
          <p:cNvSpPr/>
          <p:nvPr userDrawn="1">
            <p:custDataLst>
              <p:tags r:id="rId2"/>
            </p:custDataLst>
          </p:nvPr>
        </p:nvSpPr>
        <p:spPr>
          <a:xfrm flipH="1">
            <a:off x="10045700" y="4570095"/>
            <a:ext cx="2146300" cy="2287905"/>
          </a:xfrm>
          <a:custGeom>
            <a:avLst/>
            <a:gdLst>
              <a:gd name="adj" fmla="val 2166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3605">
                <a:moveTo>
                  <a:pt x="40" y="0"/>
                </a:moveTo>
                <a:cubicBezTo>
                  <a:pt x="1896" y="0"/>
                  <a:pt x="3400" y="1504"/>
                  <a:pt x="3400" y="3360"/>
                </a:cubicBezTo>
                <a:cubicBezTo>
                  <a:pt x="3400" y="3432"/>
                  <a:pt x="3398" y="3504"/>
                  <a:pt x="3393" y="3576"/>
                </a:cubicBezTo>
                <a:lnTo>
                  <a:pt x="3391" y="3605"/>
                </a:lnTo>
                <a:lnTo>
                  <a:pt x="1928" y="3605"/>
                </a:lnTo>
                <a:lnTo>
                  <a:pt x="1929" y="3603"/>
                </a:lnTo>
                <a:cubicBezTo>
                  <a:pt x="1939" y="3523"/>
                  <a:pt x="1944" y="3442"/>
                  <a:pt x="1944" y="3360"/>
                </a:cubicBezTo>
                <a:cubicBezTo>
                  <a:pt x="1944" y="2308"/>
                  <a:pt x="1092" y="1456"/>
                  <a:pt x="40" y="1456"/>
                </a:cubicBezTo>
                <a:lnTo>
                  <a:pt x="0" y="1457"/>
                </a:lnTo>
                <a:lnTo>
                  <a:pt x="0" y="0"/>
                </a:lnTo>
                <a:lnTo>
                  <a:pt x="40" y="0"/>
                </a:lnTo>
                <a:close/>
              </a:path>
            </a:pathLst>
          </a:custGeom>
          <a:gradFill>
            <a:gsLst>
              <a:gs pos="100000">
                <a:schemeClr val="accent1">
                  <a:alpha val="20000"/>
                </a:schemeClr>
              </a:gs>
              <a:gs pos="0">
                <a:schemeClr val="accent1">
                  <a:alpha val="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solidFill>
                <a:schemeClr val="tx1"/>
              </a:solidFill>
              <a:cs typeface="微软雅黑" panose="020B0503020204020204" charset="-122"/>
              <a:sym typeface="+mn-ea"/>
            </a:endParaRPr>
          </a:p>
        </p:txBody>
      </p:sp>
      <p:sp>
        <p:nvSpPr>
          <p:cNvPr id="9" name="椭圆 8"/>
          <p:cNvSpPr/>
          <p:nvPr userDrawn="1">
            <p:custDataLst>
              <p:tags r:id="rId3"/>
            </p:custDataLst>
          </p:nvPr>
        </p:nvSpPr>
        <p:spPr>
          <a:xfrm>
            <a:off x="9127490" y="967740"/>
            <a:ext cx="685800" cy="685800"/>
          </a:xfrm>
          <a:prstGeom prst="ellipse">
            <a:avLst/>
          </a:prstGeom>
          <a:gradFill>
            <a:gsLst>
              <a:gs pos="100000">
                <a:schemeClr val="accent2">
                  <a:alpha val="20000"/>
                </a:schemeClr>
              </a:gs>
              <a:gs pos="0">
                <a:schemeClr val="accent2">
                  <a:alpha val="0"/>
                </a:schemeClr>
              </a:gs>
            </a:gsLst>
            <a:lin ang="16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微软雅黑" panose="020B0503020204020204" charset="-122"/>
              <a:sym typeface="+mn-ea"/>
            </a:endParaRPr>
          </a:p>
        </p:txBody>
      </p:sp>
      <p:sp>
        <p:nvSpPr>
          <p:cNvPr id="10" name="椭圆 9"/>
          <p:cNvSpPr/>
          <p:nvPr userDrawn="1">
            <p:custDataLst>
              <p:tags r:id="rId4"/>
            </p:custDataLst>
          </p:nvPr>
        </p:nvSpPr>
        <p:spPr>
          <a:xfrm>
            <a:off x="982345" y="1607820"/>
            <a:ext cx="2449195" cy="2449830"/>
          </a:xfrm>
          <a:prstGeom prst="ellipse">
            <a:avLst/>
          </a:prstGeom>
          <a:gradFill>
            <a:gsLst>
              <a:gs pos="100000">
                <a:schemeClr val="accent2">
                  <a:alpha val="20000"/>
                </a:schemeClr>
              </a:gs>
              <a:gs pos="0">
                <a:schemeClr val="accent2">
                  <a:alpha val="0"/>
                </a:schemeClr>
              </a:gs>
            </a:gsLst>
            <a:lin ang="16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微软雅黑" panose="020B0503020204020204" charset="-122"/>
              <a:sym typeface="+mn-ea"/>
            </a:endParaRPr>
          </a:p>
        </p:txBody>
      </p:sp>
      <p:sp>
        <p:nvSpPr>
          <p:cNvPr id="11" name="标题"/>
          <p:cNvSpPr txBox="1">
            <a:spLocks noGrp="1"/>
          </p:cNvSpPr>
          <p:nvPr>
            <p:ph type="title" idx="1"/>
            <p:custDataLst>
              <p:tags r:id="rId5"/>
            </p:custDataLst>
          </p:nvPr>
        </p:nvSpPr>
        <p:spPr>
          <a:xfrm>
            <a:off x="2348230" y="1383030"/>
            <a:ext cx="8107680" cy="2045335"/>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buClrTx/>
              <a:buSzTx/>
              <a:buFontTx/>
              <a:buNone/>
              <a:defRPr kumimoji="0" lang="zh-CN" altLang="en-US" sz="4800" b="1" i="0" u="none" strike="noStrike" kern="1200" cap="none" spc="400" normalizeH="0" baseline="0" noProof="1">
                <a:solidFill>
                  <a:schemeClr val="tx1"/>
                </a:solidFill>
                <a:uFillTx/>
                <a:latin typeface="+mj-ea"/>
                <a:ea typeface="+mj-ea"/>
                <a:cs typeface="微软雅黑" panose="020B0503020204020204" charset="-122"/>
                <a:sym typeface="+mn-ea"/>
              </a:defRPr>
            </a:lvl1pPr>
          </a:lstStyle>
          <a:p>
            <a:pPr lvl="0" algn="l">
              <a:buClrTx/>
              <a:buSzTx/>
              <a:buFontTx/>
            </a:pPr>
            <a:r>
              <a:rPr dirty="0">
                <a:sym typeface="+mn-ea"/>
              </a:rPr>
              <a:t>单击此处编辑母版标题样式</a:t>
            </a:r>
            <a:endParaRPr dirty="0">
              <a:sym typeface="+mn-ea"/>
            </a:endParaRPr>
          </a:p>
        </p:txBody>
      </p:sp>
      <p:sp>
        <p:nvSpPr>
          <p:cNvPr id="12" name="日期占位符 3"/>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13" name="页脚占位符 4"/>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14" name="灯片编号占位符 5"/>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5" name="节编号 3"/>
          <p:cNvSpPr>
            <a:spLocks noGrp="1"/>
          </p:cNvSpPr>
          <p:nvPr>
            <p:ph type="body" sz="quarter" idx="13" hasCustomPrompt="1"/>
            <p:custDataLst>
              <p:tags r:id="rId9"/>
            </p:custDataLst>
          </p:nvPr>
        </p:nvSpPr>
        <p:spPr>
          <a:xfrm>
            <a:off x="2389505" y="3841027"/>
            <a:ext cx="1917700" cy="526416"/>
          </a:xfrm>
          <a:prstGeom prst="roundRect">
            <a:avLst/>
          </a:prstGeom>
          <a:gradFill>
            <a:gsLst>
              <a:gs pos="0">
                <a:schemeClr val="accent1"/>
              </a:gs>
              <a:gs pos="100000">
                <a:schemeClr val="accent1">
                  <a:alpha val="60000"/>
                </a:schemeClr>
              </a:gs>
            </a:gsLst>
            <a:lin ang="0" scaled="0"/>
          </a:gradFill>
        </p:spPr>
        <p:txBody>
          <a:bodyPr wrap="none" tIns="0" bIns="36195" anchor="ctr" anchorCtr="0">
            <a:normAutofit/>
          </a:bodyPr>
          <a:lstStyle>
            <a:lvl1pPr marL="0" indent="0" algn="ctr">
              <a:buNone/>
              <a:defRPr sz="1800" b="1">
                <a:solidFill>
                  <a:srgbClr val="FFFFFF"/>
                </a:solidFill>
              </a:defRPr>
            </a:lvl1pPr>
          </a:lstStyle>
          <a:p>
            <a:pPr lvl="0"/>
            <a:r>
              <a:rPr lang="zh-CN" altLang="en-US" dirty="0"/>
              <a:t>节编号</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hasCustomPrompt="1"/>
            <p:custDataLst>
              <p:tags r:id="rId4"/>
            </p:custDataLst>
          </p:nvPr>
        </p:nvSpPr>
        <p:spPr>
          <a:xfrm>
            <a:off x="6172200" y="1301750"/>
            <a:ext cx="5323840" cy="411303"/>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单击此处编辑母版标题样式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任意多边形 10"/>
          <p:cNvSpPr/>
          <p:nvPr userDrawn="1">
            <p:custDataLst>
              <p:tags r:id="rId2"/>
            </p:custDataLst>
          </p:nvPr>
        </p:nvSpPr>
        <p:spPr>
          <a:xfrm rot="10800000" flipV="1">
            <a:off x="635" y="31750"/>
            <a:ext cx="3338195" cy="3338195"/>
          </a:xfrm>
          <a:custGeom>
            <a:avLst/>
            <a:gdLst>
              <a:gd name="adj" fmla="val 13398"/>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5259" h="5257">
                <a:moveTo>
                  <a:pt x="5211" y="0"/>
                </a:moveTo>
                <a:lnTo>
                  <a:pt x="5259" y="0"/>
                </a:lnTo>
                <a:lnTo>
                  <a:pt x="5259" y="1397"/>
                </a:lnTo>
                <a:lnTo>
                  <a:pt x="5211" y="1396"/>
                </a:lnTo>
                <a:cubicBezTo>
                  <a:pt x="3104" y="1396"/>
                  <a:pt x="1396" y="3104"/>
                  <a:pt x="1396" y="5211"/>
                </a:cubicBezTo>
                <a:lnTo>
                  <a:pt x="1397" y="5257"/>
                </a:lnTo>
                <a:lnTo>
                  <a:pt x="0" y="5257"/>
                </a:lnTo>
                <a:lnTo>
                  <a:pt x="0" y="5211"/>
                </a:lnTo>
                <a:cubicBezTo>
                  <a:pt x="0" y="2333"/>
                  <a:pt x="2333" y="0"/>
                  <a:pt x="5211" y="0"/>
                </a:cubicBezTo>
                <a:close/>
              </a:path>
            </a:pathLst>
          </a:custGeom>
          <a:gradFill>
            <a:gsLst>
              <a:gs pos="100000">
                <a:schemeClr val="accent1">
                  <a:alpha val="48000"/>
                </a:schemeClr>
              </a:gs>
              <a:gs pos="22000">
                <a:schemeClr val="accent1">
                  <a:alpha val="0"/>
                  <a:lumMod val="63000"/>
                  <a:lumOff val="37000"/>
                </a:schemeClr>
              </a:gs>
            </a:gsLst>
            <a:lin ang="16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solidFill>
                <a:schemeClr val="tx1"/>
              </a:solidFill>
              <a:cs typeface="微软雅黑" panose="020B0503020204020204" charset="-122"/>
              <a:sym typeface="+mn-ea"/>
            </a:endParaRPr>
          </a:p>
        </p:txBody>
      </p:sp>
      <p:sp>
        <p:nvSpPr>
          <p:cNvPr id="8" name="任意多边形 9"/>
          <p:cNvSpPr/>
          <p:nvPr userDrawn="1">
            <p:custDataLst>
              <p:tags r:id="rId3"/>
            </p:custDataLst>
          </p:nvPr>
        </p:nvSpPr>
        <p:spPr>
          <a:xfrm rot="10800000" flipV="1">
            <a:off x="0" y="1377315"/>
            <a:ext cx="2000885" cy="3781425"/>
          </a:xfrm>
          <a:custGeom>
            <a:avLst/>
            <a:gdLst/>
            <a:ahLst/>
            <a:cxnLst>
              <a:cxn ang="3">
                <a:pos x="hc" y="t"/>
              </a:cxn>
              <a:cxn ang="cd2">
                <a:pos x="l" y="vc"/>
              </a:cxn>
              <a:cxn ang="cd4">
                <a:pos x="hc" y="b"/>
              </a:cxn>
              <a:cxn ang="0">
                <a:pos x="r" y="vc"/>
              </a:cxn>
            </a:cxnLst>
            <a:rect l="l" t="t" r="r" b="b"/>
            <a:pathLst>
              <a:path w="3197" h="6039">
                <a:moveTo>
                  <a:pt x="3020" y="0"/>
                </a:moveTo>
                <a:cubicBezTo>
                  <a:pt x="3072" y="0"/>
                  <a:pt x="3123" y="1"/>
                  <a:pt x="3175" y="4"/>
                </a:cubicBezTo>
                <a:lnTo>
                  <a:pt x="3197" y="5"/>
                </a:lnTo>
                <a:lnTo>
                  <a:pt x="3197" y="6034"/>
                </a:lnTo>
                <a:lnTo>
                  <a:pt x="3175" y="6035"/>
                </a:lnTo>
                <a:cubicBezTo>
                  <a:pt x="3123" y="6038"/>
                  <a:pt x="3072" y="6039"/>
                  <a:pt x="3020" y="6039"/>
                </a:cubicBezTo>
                <a:cubicBezTo>
                  <a:pt x="1352" y="6039"/>
                  <a:pt x="0" y="4687"/>
                  <a:pt x="0" y="3020"/>
                </a:cubicBezTo>
                <a:cubicBezTo>
                  <a:pt x="0" y="1352"/>
                  <a:pt x="1352" y="0"/>
                  <a:pt x="3020" y="0"/>
                </a:cubicBezTo>
                <a:close/>
              </a:path>
            </a:pathLst>
          </a:custGeom>
          <a:gradFill>
            <a:gsLst>
              <a:gs pos="100000">
                <a:schemeClr val="accent1">
                  <a:alpha val="20000"/>
                </a:schemeClr>
              </a:gs>
              <a:gs pos="0">
                <a:schemeClr val="accent1">
                  <a:alpha val="0"/>
                </a:schemeClr>
              </a:gs>
            </a:gsLst>
            <a:lin ang="16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微软雅黑" panose="020B0503020204020204" charset="-122"/>
            </a:endParaRPr>
          </a:p>
        </p:txBody>
      </p:sp>
      <p:sp>
        <p:nvSpPr>
          <p:cNvPr id="9" name="任意多边形 8"/>
          <p:cNvSpPr/>
          <p:nvPr userDrawn="1">
            <p:custDataLst>
              <p:tags r:id="rId4"/>
            </p:custDataLst>
          </p:nvPr>
        </p:nvSpPr>
        <p:spPr>
          <a:xfrm flipH="1">
            <a:off x="10045700" y="4578350"/>
            <a:ext cx="2146300" cy="2279015"/>
          </a:xfrm>
          <a:custGeom>
            <a:avLst/>
            <a:gdLst>
              <a:gd name="adj" fmla="val 21666"/>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400" h="3605">
                <a:moveTo>
                  <a:pt x="40" y="0"/>
                </a:moveTo>
                <a:cubicBezTo>
                  <a:pt x="1896" y="0"/>
                  <a:pt x="3400" y="1504"/>
                  <a:pt x="3400" y="3360"/>
                </a:cubicBezTo>
                <a:cubicBezTo>
                  <a:pt x="3400" y="3432"/>
                  <a:pt x="3398" y="3504"/>
                  <a:pt x="3393" y="3576"/>
                </a:cubicBezTo>
                <a:lnTo>
                  <a:pt x="3391" y="3605"/>
                </a:lnTo>
                <a:lnTo>
                  <a:pt x="1928" y="3605"/>
                </a:lnTo>
                <a:lnTo>
                  <a:pt x="1929" y="3603"/>
                </a:lnTo>
                <a:cubicBezTo>
                  <a:pt x="1939" y="3523"/>
                  <a:pt x="1944" y="3442"/>
                  <a:pt x="1944" y="3360"/>
                </a:cubicBezTo>
                <a:cubicBezTo>
                  <a:pt x="1944" y="2308"/>
                  <a:pt x="1092" y="1456"/>
                  <a:pt x="40" y="1456"/>
                </a:cubicBezTo>
                <a:lnTo>
                  <a:pt x="0" y="1457"/>
                </a:lnTo>
                <a:lnTo>
                  <a:pt x="0" y="0"/>
                </a:lnTo>
                <a:lnTo>
                  <a:pt x="40" y="0"/>
                </a:lnTo>
                <a:close/>
              </a:path>
            </a:pathLst>
          </a:custGeom>
          <a:gradFill>
            <a:gsLst>
              <a:gs pos="0">
                <a:schemeClr val="accent2">
                  <a:alpha val="70000"/>
                  <a:lumMod val="92000"/>
                  <a:lumOff val="8000"/>
                </a:schemeClr>
              </a:gs>
              <a:gs pos="100000">
                <a:schemeClr val="accent2">
                  <a:alpha val="0"/>
                  <a:lumMod val="80000"/>
                  <a:lumOff val="2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solidFill>
                <a:schemeClr val="tx1"/>
              </a:solidFill>
              <a:cs typeface="微软雅黑" panose="020B0503020204020204" charset="-122"/>
              <a:sym typeface="+mn-ea"/>
            </a:endParaRPr>
          </a:p>
        </p:txBody>
      </p:sp>
      <p:sp>
        <p:nvSpPr>
          <p:cNvPr id="11" name="标题"/>
          <p:cNvSpPr txBox="1">
            <a:spLocks noGrp="1"/>
          </p:cNvSpPr>
          <p:nvPr>
            <p:ph type="title" idx="2" hasCustomPrompt="1"/>
            <p:custDataLst>
              <p:tags r:id="rId5"/>
            </p:custDataLst>
          </p:nvPr>
        </p:nvSpPr>
        <p:spPr>
          <a:xfrm>
            <a:off x="3641090" y="1520825"/>
            <a:ext cx="6866890" cy="2146300"/>
          </a:xfrm>
          <a:prstGeom prst="rect">
            <a:avLst/>
          </a:prstGeom>
          <a:noFill/>
        </p:spPr>
        <p:txBody>
          <a:bodyPr wrap="square" lIns="91440" tIns="45720" rIns="71755" bIns="45720" rtlCol="0" anchor="b" anchorCtr="0">
            <a:normAutofit/>
          </a:bodyPr>
          <a:lstStyle>
            <a:lvl1pPr marL="0" marR="0" lvl="0" algn="r" defTabSz="914400" rtl="0" eaLnBrk="1" fontAlgn="auto" latinLnBrk="0" hangingPunct="1">
              <a:lnSpc>
                <a:spcPct val="100000"/>
              </a:lnSpc>
              <a:buClrTx/>
              <a:buSzTx/>
              <a:buFontTx/>
              <a:buNone/>
              <a:defRPr kumimoji="0" lang="zh-CN" altLang="en-US" sz="6600" b="1" i="0" u="none" strike="noStrike" kern="1200" cap="none" spc="0" normalizeH="0" baseline="0" noProof="1" dirty="0">
                <a:solidFill>
                  <a:schemeClr val="tx1"/>
                </a:solidFill>
                <a:latin typeface="+mj-ea"/>
                <a:ea typeface="+mj-ea"/>
                <a:cs typeface="微软雅黑" panose="020B0503020204020204" charset="-122"/>
                <a:sym typeface="+mn-ea"/>
              </a:defRPr>
            </a:lvl1pPr>
          </a:lstStyle>
          <a:p>
            <a:pPr lvl="0" algn="r">
              <a:buClrTx/>
              <a:buSzTx/>
              <a:buFontTx/>
            </a:pPr>
            <a:r>
              <a:rPr dirty="0">
                <a:sym typeface="+mn-ea"/>
              </a:rPr>
              <a:t>单击编辑标题</a:t>
            </a:r>
            <a:endParaRPr dirty="0">
              <a:sym typeface="+mn-ea"/>
            </a:endParaRPr>
          </a:p>
        </p:txBody>
      </p:sp>
      <p:sp>
        <p:nvSpPr>
          <p:cNvPr id="12" name="日期占位符 3"/>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13" name="页脚占位符 4"/>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15" name="灯片编号占位符 5"/>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
        <p:nvSpPr>
          <p:cNvPr id="16" name="署名占位符 10"/>
          <p:cNvSpPr>
            <a:spLocks noGrp="1"/>
          </p:cNvSpPr>
          <p:nvPr>
            <p:ph type="body" sz="quarter" idx="17" hasCustomPrompt="1"/>
            <p:custDataLst>
              <p:tags r:id="rId9"/>
            </p:custDataLst>
          </p:nvPr>
        </p:nvSpPr>
        <p:spPr>
          <a:xfrm>
            <a:off x="8479790" y="4109719"/>
            <a:ext cx="1886585" cy="562294"/>
          </a:xfrm>
          <a:prstGeom prst="roundRect">
            <a:avLst>
              <a:gd name="adj" fmla="val 21854"/>
            </a:avLst>
          </a:prstGeom>
          <a:gradFill>
            <a:gsLst>
              <a:gs pos="0">
                <a:schemeClr val="accent1"/>
              </a:gs>
              <a:gs pos="100000">
                <a:schemeClr val="accent1">
                  <a:alpha val="60000"/>
                </a:schemeClr>
              </a:gs>
            </a:gsLst>
            <a:lin ang="2700000" scaled="0"/>
          </a:gradFill>
        </p:spPr>
        <p:txBody>
          <a:bodyPr wrap="square" anchor="ctr">
            <a:normAutofit/>
          </a:bodyPr>
          <a:lstStyle>
            <a:lvl1pPr marL="0" indent="0" algn="ctr">
              <a:lnSpc>
                <a:spcPct val="100000"/>
              </a:lnSpc>
              <a:buNone/>
              <a:defRPr sz="1600" b="1">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0" Type="http://schemas.openxmlformats.org/officeDocument/2006/relationships/theme" Target="../theme/theme2.xml"/><Relationship Id="rId2" Type="http://schemas.openxmlformats.org/officeDocument/2006/relationships/slideLayout" Target="../slideLayouts/slideLayout13.xml"/><Relationship Id="rId19" Type="http://schemas.openxmlformats.org/officeDocument/2006/relationships/tags" Target="../tags/tag74.xml"/><Relationship Id="rId18" Type="http://schemas.openxmlformats.org/officeDocument/2006/relationships/tags" Target="../tags/tag73.xml"/><Relationship Id="rId17" Type="http://schemas.openxmlformats.org/officeDocument/2006/relationships/tags" Target="../tags/tag72.xml"/><Relationship Id="rId16" Type="http://schemas.openxmlformats.org/officeDocument/2006/relationships/tags" Target="../tags/tag71.xml"/><Relationship Id="rId15" Type="http://schemas.openxmlformats.org/officeDocument/2006/relationships/tags" Target="../tags/tag70.xml"/><Relationship Id="rId14" Type="http://schemas.openxmlformats.org/officeDocument/2006/relationships/tags" Target="../tags/tag69.xml"/><Relationship Id="rId13" Type="http://schemas.openxmlformats.org/officeDocument/2006/relationships/tags" Target="../tags/tag68.xml"/><Relationship Id="rId12" Type="http://schemas.openxmlformats.org/officeDocument/2006/relationships/tags" Target="../tags/tag6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4"/>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9" name="同心圆 6"/>
          <p:cNvSpPr/>
          <p:nvPr userDrawn="1">
            <p:custDataLst>
              <p:tags r:id="rId17"/>
            </p:custDataLst>
          </p:nvPr>
        </p:nvSpPr>
        <p:spPr>
          <a:xfrm rot="8280000">
            <a:off x="452120" y="287020"/>
            <a:ext cx="624840" cy="624840"/>
          </a:xfrm>
          <a:prstGeom prst="donut">
            <a:avLst>
              <a:gd name="adj" fmla="val 24433"/>
            </a:avLst>
          </a:prstGeom>
          <a:gradFill>
            <a:gsLst>
              <a:gs pos="0">
                <a:schemeClr val="accent1">
                  <a:alpha val="50000"/>
                </a:schemeClr>
              </a:gs>
              <a:gs pos="72000">
                <a:schemeClr val="accent1">
                  <a:alpha val="0"/>
                </a:schemeClr>
              </a:gs>
            </a:gsLst>
            <a:lin ang="169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cs typeface="微软雅黑" panose="020B0503020204020204" charset="-122"/>
              <a:sym typeface="+mn-ea"/>
            </a:endParaRPr>
          </a:p>
        </p:txBody>
      </p:sp>
      <p:sp>
        <p:nvSpPr>
          <p:cNvPr id="12" name="任意多边形: 形状 11"/>
          <p:cNvSpPr/>
          <p:nvPr userDrawn="1">
            <p:custDataLst>
              <p:tags r:id="rId18"/>
            </p:custDataLst>
          </p:nvPr>
        </p:nvSpPr>
        <p:spPr>
          <a:xfrm>
            <a:off x="6934200" y="1351280"/>
            <a:ext cx="5255895" cy="5506720"/>
          </a:xfrm>
          <a:custGeom>
            <a:avLst/>
            <a:gdLst>
              <a:gd name="connsiteX0" fmla="*/ 4225077 w 5255647"/>
              <a:gd name="connsiteY0" fmla="*/ 770 h 5518308"/>
              <a:gd name="connsiteX1" fmla="*/ 4438483 w 5255647"/>
              <a:gd name="connsiteY1" fmla="*/ 10280 h 5518308"/>
              <a:gd name="connsiteX2" fmla="*/ 5216038 w 5255647"/>
              <a:gd name="connsiteY2" fmla="*/ 139615 h 5518308"/>
              <a:gd name="connsiteX3" fmla="*/ 5255647 w 5255647"/>
              <a:gd name="connsiteY3" fmla="*/ 150458 h 5518308"/>
              <a:gd name="connsiteX4" fmla="*/ 5255607 w 5255647"/>
              <a:gd name="connsiteY4" fmla="*/ 1981866 h 5518308"/>
              <a:gd name="connsiteX5" fmla="*/ 5250109 w 5255647"/>
              <a:gd name="connsiteY5" fmla="*/ 1978022 h 5518308"/>
              <a:gd name="connsiteX6" fmla="*/ 4318826 w 5255647"/>
              <a:gd name="connsiteY6" fmla="*/ 1721455 h 5518308"/>
              <a:gd name="connsiteX7" fmla="*/ 1720433 w 5255647"/>
              <a:gd name="connsiteY7" fmla="*/ 3978949 h 5518308"/>
              <a:gd name="connsiteX8" fmla="*/ 2134410 w 5255647"/>
              <a:gd name="connsiteY8" fmla="*/ 5514082 h 5518308"/>
              <a:gd name="connsiteX9" fmla="*/ 2137612 w 5255647"/>
              <a:gd name="connsiteY9" fmla="*/ 5517766 h 5518308"/>
              <a:gd name="connsiteX10" fmla="*/ 232206 w 5255647"/>
              <a:gd name="connsiteY10" fmla="*/ 5518308 h 5518308"/>
              <a:gd name="connsiteX11" fmla="*/ 222494 w 5255647"/>
              <a:gd name="connsiteY11" fmla="*/ 5492256 h 5518308"/>
              <a:gd name="connsiteX12" fmla="*/ 10273 w 5255647"/>
              <a:gd name="connsiteY12" fmla="*/ 3859362 h 5518308"/>
              <a:gd name="connsiteX13" fmla="*/ 4225077 w 5255647"/>
              <a:gd name="connsiteY13" fmla="*/ 770 h 5518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5647" h="5518308">
                <a:moveTo>
                  <a:pt x="4225077" y="770"/>
                </a:moveTo>
                <a:cubicBezTo>
                  <a:pt x="4295884" y="2127"/>
                  <a:pt x="4367035" y="5284"/>
                  <a:pt x="4438483" y="10280"/>
                </a:cubicBezTo>
                <a:cubicBezTo>
                  <a:pt x="4705911" y="28981"/>
                  <a:pt x="4965754" y="73676"/>
                  <a:pt x="5216038" y="139615"/>
                </a:cubicBezTo>
                <a:lnTo>
                  <a:pt x="5255647" y="150458"/>
                </a:lnTo>
                <a:lnTo>
                  <a:pt x="5255607" y="1981866"/>
                </a:lnTo>
                <a:lnTo>
                  <a:pt x="5250109" y="1978022"/>
                </a:lnTo>
                <a:cubicBezTo>
                  <a:pt x="4968313" y="1834916"/>
                  <a:pt x="4653971" y="1744891"/>
                  <a:pt x="4318826" y="1721455"/>
                </a:cubicBezTo>
                <a:cubicBezTo>
                  <a:pt x="2977095" y="1627633"/>
                  <a:pt x="1814168" y="2638470"/>
                  <a:pt x="1720433" y="3978949"/>
                </a:cubicBezTo>
                <a:cubicBezTo>
                  <a:pt x="1680868" y="4544750"/>
                  <a:pt x="1838485" y="5078208"/>
                  <a:pt x="2134410" y="5514082"/>
                </a:cubicBezTo>
                <a:lnTo>
                  <a:pt x="2137612" y="5517766"/>
                </a:lnTo>
                <a:lnTo>
                  <a:pt x="232206" y="5518308"/>
                </a:lnTo>
                <a:lnTo>
                  <a:pt x="222494" y="5492256"/>
                </a:lnTo>
                <a:cubicBezTo>
                  <a:pt x="48190" y="4983003"/>
                  <a:pt x="-29693" y="4430902"/>
                  <a:pt x="10273" y="3859362"/>
                </a:cubicBezTo>
                <a:cubicBezTo>
                  <a:pt x="165063" y="1645759"/>
                  <a:pt x="2030046" y="-41301"/>
                  <a:pt x="4225077" y="770"/>
                </a:cubicBezTo>
                <a:close/>
              </a:path>
            </a:pathLst>
          </a:custGeom>
          <a:gradFill>
            <a:gsLst>
              <a:gs pos="0">
                <a:schemeClr val="accent1">
                  <a:alpha val="8000"/>
                </a:schemeClr>
              </a:gs>
              <a:gs pos="100000">
                <a:schemeClr val="accent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tx1"/>
              </a:solidFill>
              <a:latin typeface="微软雅黑" panose="020B0503020204020204" charset="-122"/>
            </a:endParaRPr>
          </a:p>
        </p:txBody>
      </p:sp>
      <p:sp>
        <p:nvSpPr>
          <p:cNvPr id="8" name="KSO_TEMPLATE" hidden="1"/>
          <p:cNvSpPr/>
          <p:nvPr userDrawn="1">
            <p:custDataLst>
              <p:tags r:id="rId19"/>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2.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3.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8.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s>
</file>

<file path=ppt/slides/_rels/slide2.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1" Type="http://schemas.openxmlformats.org/officeDocument/2006/relationships/notesSlide" Target="../notesSlides/notesSlide2.xml"/><Relationship Id="rId20" Type="http://schemas.openxmlformats.org/officeDocument/2006/relationships/slideLayout" Target="../slideLayouts/slideLayout14.xml"/><Relationship Id="rId2" Type="http://schemas.openxmlformats.org/officeDocument/2006/relationships/tags" Target="../tags/tag80.xml"/><Relationship Id="rId19" Type="http://schemas.openxmlformats.org/officeDocument/2006/relationships/tags" Target="../tags/tag97.xml"/><Relationship Id="rId18" Type="http://schemas.openxmlformats.org/officeDocument/2006/relationships/tags" Target="../tags/tag96.xml"/><Relationship Id="rId17" Type="http://schemas.openxmlformats.org/officeDocument/2006/relationships/tags" Target="../tags/tag95.xml"/><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3.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4.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5.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3.xml"/><Relationship Id="rId4" Type="http://schemas.openxmlformats.org/officeDocument/2006/relationships/tags" Target="../tags/tag103.xml"/><Relationship Id="rId3" Type="http://schemas.openxmlformats.org/officeDocument/2006/relationships/image" Target="../media/image1.jpeg"/><Relationship Id="rId2" Type="http://schemas.openxmlformats.org/officeDocument/2006/relationships/tags" Target="../tags/tag102.xml"/><Relationship Id="rId1" Type="http://schemas.openxmlformats.org/officeDocument/2006/relationships/tags" Target="../tags/tag10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3.xml"/><Relationship Id="rId5" Type="http://schemas.openxmlformats.org/officeDocument/2006/relationships/tags" Target="../tags/tag106.xml"/><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tags" Target="../tags/tag105.xml"/><Relationship Id="rId1" Type="http://schemas.openxmlformats.org/officeDocument/2006/relationships/tags" Target="../tags/tag10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0.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3"/>
            <p:custDataLst>
              <p:tags r:id="rId1"/>
            </p:custDataLst>
          </p:nvPr>
        </p:nvSpPr>
        <p:spPr/>
        <p:txBody>
          <a:bodyPr/>
          <a:lstStyle/>
          <a:p>
            <a:r>
              <a:rPr lang="zh-CN" altLang="en-US"/>
              <a:t>游戏介绍文档</a:t>
            </a:r>
            <a:endParaRPr lang="zh-CN" altLang="en-US"/>
          </a:p>
        </p:txBody>
      </p:sp>
      <p:sp>
        <p:nvSpPr>
          <p:cNvPr id="7" name="标题 6"/>
          <p:cNvSpPr>
            <a:spLocks noGrp="1"/>
          </p:cNvSpPr>
          <p:nvPr>
            <p:ph type="title" idx="2"/>
            <p:custDataLst>
              <p:tags r:id="rId2"/>
            </p:custDataLst>
          </p:nvPr>
        </p:nvSpPr>
        <p:spPr/>
        <p:txBody>
          <a:bodyPr/>
          <a:lstStyle/>
          <a:p>
            <a:r>
              <a:rPr lang="zh-CN" altLang="en-US"/>
              <a:t>触角与铠甲</a:t>
            </a:r>
            <a:endParaRPr lang="zh-CN" altLang="en-US"/>
          </a:p>
        </p:txBody>
      </p:sp>
      <p:sp>
        <p:nvSpPr>
          <p:cNvPr id="6" name="文本占位符 5"/>
          <p:cNvSpPr>
            <a:spLocks noGrp="1"/>
          </p:cNvSpPr>
          <p:nvPr>
            <p:ph type="body" sz="quarter" idx="17"/>
            <p:custDataLst>
              <p:tags r:id="rId3"/>
            </p:custDataLst>
          </p:nvPr>
        </p:nvSpPr>
        <p:spPr/>
        <p:txBody>
          <a:bodyPr>
            <a:normAutofit fontScale="90000"/>
          </a:bodyPr>
          <a:lstStyle/>
          <a:p>
            <a:r>
              <a:rPr lang="zh-CN" altLang="en-US">
                <a:sym typeface="+mn-ea"/>
              </a:rPr>
              <a:t>错误</a:t>
            </a:r>
            <a:r>
              <a:rPr lang="en-US" altLang="zh-CN">
                <a:sym typeface="+mn-ea"/>
              </a:rPr>
              <a:t>404</a:t>
            </a:r>
            <a:r>
              <a:rPr lang="zh-CN" altLang="en-US">
                <a:sym typeface="+mn-ea"/>
              </a:rPr>
              <a:t>：队伍未找到</a:t>
            </a:r>
            <a:endParaRPr lang="en-US" altLang="zh-CN"/>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系统介绍</a:t>
            </a:r>
            <a:endParaRPr lang="zh-CN" altLang="en-US"/>
          </a:p>
        </p:txBody>
      </p:sp>
      <p:sp>
        <p:nvSpPr>
          <p:cNvPr id="3" name="内容占位符 2"/>
          <p:cNvSpPr>
            <a:spLocks noGrp="1"/>
          </p:cNvSpPr>
          <p:nvPr>
            <p:ph idx="1"/>
          </p:nvPr>
        </p:nvSpPr>
        <p:spPr>
          <a:xfrm>
            <a:off x="695960" y="1301750"/>
            <a:ext cx="10885805" cy="2127885"/>
          </a:xfrm>
        </p:spPr>
        <p:txBody>
          <a:bodyPr>
            <a:normAutofit lnSpcReduction="20000"/>
          </a:bodyPr>
          <a:p>
            <a:r>
              <a:rPr lang="zh-CN" altLang="en-US" b="1"/>
              <a:t>探索系统：玩家通过与地图内的物体进行交互，探索地图</a:t>
            </a:r>
            <a:endParaRPr lang="zh-CN" altLang="en-US" b="1"/>
          </a:p>
          <a:p>
            <a:r>
              <a:rPr lang="zh-CN" altLang="en-US" sz="1600"/>
              <a:t>交互方式：珊瑚礁</a:t>
            </a:r>
            <a:r>
              <a:rPr lang="en-US" altLang="zh-CN" sz="1600"/>
              <a:t>——</a:t>
            </a:r>
            <a:r>
              <a:rPr lang="zh-CN" altLang="en-US" sz="1600"/>
              <a:t>玩家可以进行躲避怪物的追踪和攻击，也可以探索获得奖励；沙地</a:t>
            </a:r>
            <a:r>
              <a:rPr lang="en-US" altLang="zh-CN" sz="1600"/>
              <a:t>——</a:t>
            </a:r>
            <a:r>
              <a:rPr lang="zh-CN" altLang="en-US" sz="1600"/>
              <a:t>玩家扮演寄居蟹潜入沙地进行探索，沙地是底世界，能够增加地图的复杂性与可玩性。</a:t>
            </a:r>
            <a:endParaRPr lang="zh-CN" altLang="en-US" sz="1600"/>
          </a:p>
          <a:p>
            <a:r>
              <a:rPr lang="zh-CN" altLang="en-US" sz="1600"/>
              <a:t>探索奖励：玩家通过与地图内物体交互探索，可以获得回血食物以及具有特殊功能的蟹壳等等，增加玩家的探索欲望同时能够增加游戏的探索乐趣。</a:t>
            </a:r>
            <a:endParaRPr lang="zh-CN" altLang="en-US" sz="1600"/>
          </a:p>
        </p:txBody>
      </p:sp>
      <p:sp>
        <p:nvSpPr>
          <p:cNvPr id="4" name="内容占位符 2"/>
          <p:cNvSpPr>
            <a:spLocks noGrp="1"/>
          </p:cNvSpPr>
          <p:nvPr/>
        </p:nvSpPr>
        <p:spPr>
          <a:xfrm>
            <a:off x="695960" y="3498215"/>
            <a:ext cx="10885805" cy="2127885"/>
          </a:xfrm>
          <a:prstGeom prst="rect">
            <a:avLst/>
          </a:prstGeom>
        </p:spPr>
        <p:txBody>
          <a:bodyPr vert="horz" wrap="square" lIns="0" tIns="0" rIns="0" bIns="0" rtlCol="0">
            <a:normAutofit lnSpcReduction="20000"/>
          </a:bodyPr>
          <a:lst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t>关卡地图：通过放置怪物和谜题，增加游戏乐趣</a:t>
            </a:r>
            <a:endParaRPr lang="zh-CN" altLang="en-US" b="1"/>
          </a:p>
          <a:p>
            <a:r>
              <a:rPr lang="zh-CN" altLang="en-US" sz="1600"/>
              <a:t>关卡设计：关卡围绕玩家可进行的基本操作进行设计。例如设计可以放置重物打开的开关，利用玩家可以投掷蟹壳，蟹壳可作为重物这一特点进行设计；例如根据寄居蟹可以卧沙的特点，设计沙地底世界，同时可以避免寄居蟹捡壳时受到很多伤害，进行避险，丰富游戏。</a:t>
            </a:r>
            <a:endParaRPr lang="zh-CN" altLang="en-US" sz="1600"/>
          </a:p>
          <a:p>
            <a:r>
              <a:rPr lang="zh-CN" altLang="en-US" sz="1600"/>
              <a:t>战斗与解谜平衡：利用一些不复杂但有趣的谜题，可以减少一直战斗带来的重复感，增加游戏的丰富性。同时，也保留了战斗方式的多样性以及战斗的爽快感。</a:t>
            </a:r>
            <a:endParaRPr lang="zh-CN" altLang="en-US" sz="160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1"/>
            <p:custDataLst>
              <p:tags r:id="rId1"/>
            </p:custDataLst>
          </p:nvPr>
        </p:nvSpPr>
        <p:spPr>
          <a:xfrm>
            <a:off x="4811395" y="2030730"/>
            <a:ext cx="5644515" cy="1489075"/>
          </a:xfrm>
        </p:spPr>
        <p:txBody>
          <a:bodyPr/>
          <a:lstStyle/>
          <a:p>
            <a:r>
              <a:t>操作介绍</a:t>
            </a:r>
          </a:p>
        </p:txBody>
      </p:sp>
      <p:sp>
        <p:nvSpPr>
          <p:cNvPr id="8" name="文本占位符 7"/>
          <p:cNvSpPr>
            <a:spLocks noGrp="1"/>
          </p:cNvSpPr>
          <p:nvPr>
            <p:ph type="body" sz="quarter" idx="13"/>
            <p:custDataLst>
              <p:tags r:id="rId2"/>
            </p:custDataLst>
          </p:nvPr>
        </p:nvSpPr>
        <p:spPr>
          <a:xfrm>
            <a:off x="2491105" y="2715895"/>
            <a:ext cx="1816735" cy="712470"/>
          </a:xfrm>
        </p:spPr>
        <p:txBody>
          <a:bodyPr>
            <a:noAutofit/>
          </a:bodyPr>
          <a:lstStyle/>
          <a:p>
            <a:r>
              <a:rPr lang="en-US" altLang="zh-CN" sz="4000"/>
              <a:t>03</a:t>
            </a:r>
            <a:endParaRPr lang="en-US" altLang="zh-CN" sz="4000"/>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基础操作</a:t>
            </a:r>
            <a:endParaRPr lang="zh-CN" altLang="en-US"/>
          </a:p>
        </p:txBody>
      </p:sp>
      <p:sp>
        <p:nvSpPr>
          <p:cNvPr id="3" name="内容占位符 2"/>
          <p:cNvSpPr>
            <a:spLocks noGrp="1"/>
          </p:cNvSpPr>
          <p:nvPr>
            <p:ph idx="1"/>
          </p:nvPr>
        </p:nvSpPr>
        <p:spPr>
          <a:xfrm>
            <a:off x="695960" y="3601085"/>
            <a:ext cx="5525135" cy="1732915"/>
          </a:xfrm>
        </p:spPr>
        <p:txBody>
          <a:bodyPr/>
          <a:p>
            <a:r>
              <a:rPr lang="zh-CN" altLang="en-US"/>
              <a:t>更换蟹壳：</a:t>
            </a:r>
            <a:endParaRPr lang="zh-CN" altLang="en-US"/>
          </a:p>
          <a:p>
            <a:pPr marL="0" indent="0">
              <a:buNone/>
            </a:pPr>
            <a:r>
              <a:rPr lang="zh-CN" altLang="en-US"/>
              <a:t>按</a:t>
            </a:r>
            <a:r>
              <a:rPr lang="en-US" altLang="zh-CN"/>
              <a:t>“X”</a:t>
            </a:r>
            <a:r>
              <a:rPr lang="zh-CN" altLang="en-US"/>
              <a:t>键进行蟹壳的更换；</a:t>
            </a:r>
            <a:endParaRPr lang="zh-CN" altLang="en-US"/>
          </a:p>
          <a:p>
            <a:pPr marL="0" indent="0">
              <a:buNone/>
            </a:pPr>
            <a:r>
              <a:rPr lang="zh-CN" altLang="en-US"/>
              <a:t>蟹壳被投掷后，再次碰撞蟹壳归位</a:t>
            </a:r>
            <a:endParaRPr lang="zh-CN" altLang="en-US"/>
          </a:p>
        </p:txBody>
      </p:sp>
      <p:sp>
        <p:nvSpPr>
          <p:cNvPr id="4" name="内容占位符 2"/>
          <p:cNvSpPr>
            <a:spLocks noGrp="1"/>
          </p:cNvSpPr>
          <p:nvPr/>
        </p:nvSpPr>
        <p:spPr>
          <a:xfrm>
            <a:off x="822960" y="1428750"/>
            <a:ext cx="5525135" cy="1732915"/>
          </a:xfrm>
          <a:prstGeom prst="rect">
            <a:avLst/>
          </a:prstGeom>
        </p:spPr>
        <p:txBody>
          <a:bodyPr vert="horz" wrap="square" lIns="0" tIns="0" rIns="0" bIns="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角色战斗：</a:t>
            </a:r>
            <a:endParaRPr lang="zh-CN" altLang="en-US"/>
          </a:p>
          <a:p>
            <a:pPr marL="0" indent="0">
              <a:buNone/>
            </a:pPr>
            <a:r>
              <a:rPr lang="en-US" altLang="zh-CN"/>
              <a:t>“W”“A”“S”“D”</a:t>
            </a:r>
            <a:r>
              <a:rPr lang="zh-CN" altLang="en-US"/>
              <a:t>进行移动；鼠标左键单击为近战攻击；鼠标左键长按为远程攻击</a:t>
            </a:r>
            <a:endParaRPr lang="zh-CN" altLang="en-US"/>
          </a:p>
        </p:txBody>
      </p:sp>
      <p:sp>
        <p:nvSpPr>
          <p:cNvPr id="5" name="内容占位符 2"/>
          <p:cNvSpPr>
            <a:spLocks noGrp="1"/>
          </p:cNvSpPr>
          <p:nvPr/>
        </p:nvSpPr>
        <p:spPr>
          <a:xfrm>
            <a:off x="6221095" y="3696335"/>
            <a:ext cx="5525135" cy="1732915"/>
          </a:xfrm>
          <a:prstGeom prst="rect">
            <a:avLst/>
          </a:prstGeom>
        </p:spPr>
        <p:txBody>
          <a:bodyPr vert="horz" wrap="square" lIns="0" tIns="0" rIns="0" bIns="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卧沙探索：</a:t>
            </a:r>
            <a:endParaRPr lang="zh-CN" altLang="en-US"/>
          </a:p>
          <a:p>
            <a:pPr marL="0" indent="0">
              <a:buNone/>
            </a:pPr>
            <a:r>
              <a:rPr lang="zh-CN" altLang="en-US"/>
              <a:t>按</a:t>
            </a:r>
            <a:r>
              <a:rPr lang="en-US" altLang="zh-CN"/>
              <a:t>“E”</a:t>
            </a:r>
            <a:r>
              <a:rPr lang="zh-CN" altLang="en-US"/>
              <a:t>键进行卧沙，进入沙地底世界，进行探索</a:t>
            </a: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基础操作</a:t>
            </a:r>
            <a:endParaRPr lang="zh-CN" altLang="en-US"/>
          </a:p>
        </p:txBody>
      </p:sp>
      <p:pic>
        <p:nvPicPr>
          <p:cNvPr id="4" name="内容占位符 3" descr="97cd26bb15bca922721518e366491272"/>
          <p:cNvPicPr>
            <a:picLocks noChangeAspect="1"/>
          </p:cNvPicPr>
          <p:nvPr>
            <p:ph idx="1"/>
          </p:nvPr>
        </p:nvPicPr>
        <p:blipFill>
          <a:blip r:embed="rId1"/>
          <a:stretch>
            <a:fillRect/>
          </a:stretch>
        </p:blipFill>
        <p:spPr>
          <a:xfrm>
            <a:off x="1411605" y="1243965"/>
            <a:ext cx="9368790" cy="51250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基础操作</a:t>
            </a:r>
            <a:endParaRPr lang="zh-CN" altLang="en-US"/>
          </a:p>
        </p:txBody>
      </p:sp>
      <p:pic>
        <p:nvPicPr>
          <p:cNvPr id="5" name="内容占位符 4" descr="557fec2d33f14b8a306ce568740454d8"/>
          <p:cNvPicPr>
            <a:picLocks noChangeAspect="1"/>
          </p:cNvPicPr>
          <p:nvPr>
            <p:ph idx="1"/>
          </p:nvPr>
        </p:nvPicPr>
        <p:blipFill>
          <a:blip r:embed="rId1"/>
          <a:stretch>
            <a:fillRect/>
          </a:stretch>
        </p:blipFill>
        <p:spPr>
          <a:xfrm>
            <a:off x="1639570" y="1301750"/>
            <a:ext cx="8911590" cy="48736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基础操作</a:t>
            </a:r>
            <a:endParaRPr lang="zh-CN" altLang="en-US"/>
          </a:p>
        </p:txBody>
      </p:sp>
      <p:pic>
        <p:nvPicPr>
          <p:cNvPr id="4" name="内容占位符 3" descr="ab54abcfafe35fea15fbced52a71e1fa"/>
          <p:cNvPicPr>
            <a:picLocks noChangeAspect="1"/>
          </p:cNvPicPr>
          <p:nvPr>
            <p:ph idx="1"/>
          </p:nvPr>
        </p:nvPicPr>
        <p:blipFill>
          <a:blip r:embed="rId1"/>
          <a:stretch>
            <a:fillRect/>
          </a:stretch>
        </p:blipFill>
        <p:spPr>
          <a:xfrm>
            <a:off x="1639570" y="1301750"/>
            <a:ext cx="8911590" cy="48736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基础操作</a:t>
            </a:r>
            <a:endParaRPr lang="zh-CN" altLang="en-US"/>
          </a:p>
        </p:txBody>
      </p:sp>
      <p:pic>
        <p:nvPicPr>
          <p:cNvPr id="7" name="内容占位符 6" descr="d0323b510cfc4ae3b21452d41e23777b"/>
          <p:cNvPicPr>
            <a:picLocks noChangeAspect="1"/>
          </p:cNvPicPr>
          <p:nvPr>
            <p:ph idx="1"/>
          </p:nvPr>
        </p:nvPicPr>
        <p:blipFill>
          <a:blip r:embed="rId1"/>
          <a:stretch>
            <a:fillRect/>
          </a:stretch>
        </p:blipFill>
        <p:spPr>
          <a:xfrm>
            <a:off x="1639570" y="1301750"/>
            <a:ext cx="8911590" cy="48736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基础操作</a:t>
            </a:r>
            <a:endParaRPr lang="zh-CN" altLang="en-US"/>
          </a:p>
        </p:txBody>
      </p:sp>
      <p:pic>
        <p:nvPicPr>
          <p:cNvPr id="5" name="内容占位符 4" descr="e502853edbfad90d959f13070ffad4e4"/>
          <p:cNvPicPr>
            <a:picLocks noChangeAspect="1"/>
          </p:cNvPicPr>
          <p:nvPr>
            <p:ph idx="1"/>
          </p:nvPr>
        </p:nvPicPr>
        <p:blipFill>
          <a:blip r:embed="rId1"/>
          <a:stretch>
            <a:fillRect/>
          </a:stretch>
        </p:blipFill>
        <p:spPr>
          <a:xfrm>
            <a:off x="264795" y="1315720"/>
            <a:ext cx="5748020" cy="3143885"/>
          </a:xfrm>
          <a:prstGeom prst="rect">
            <a:avLst/>
          </a:prstGeom>
        </p:spPr>
      </p:pic>
      <p:pic>
        <p:nvPicPr>
          <p:cNvPr id="6" name="图片 5" descr="9d0657fb667e382801af68697b1bfa62"/>
          <p:cNvPicPr>
            <a:picLocks noChangeAspect="1"/>
          </p:cNvPicPr>
          <p:nvPr/>
        </p:nvPicPr>
        <p:blipFill>
          <a:blip r:embed="rId2"/>
          <a:stretch>
            <a:fillRect/>
          </a:stretch>
        </p:blipFill>
        <p:spPr>
          <a:xfrm>
            <a:off x="6254750" y="1336040"/>
            <a:ext cx="5711825" cy="3123565"/>
          </a:xfrm>
          <a:prstGeom prst="rect">
            <a:avLst/>
          </a:prstGeom>
        </p:spPr>
      </p:pic>
      <p:sp>
        <p:nvSpPr>
          <p:cNvPr id="7" name="文本框 6"/>
          <p:cNvSpPr txBox="1"/>
          <p:nvPr/>
        </p:nvSpPr>
        <p:spPr>
          <a:xfrm>
            <a:off x="836295" y="4932045"/>
            <a:ext cx="4846955" cy="368300"/>
          </a:xfrm>
          <a:prstGeom prst="rect">
            <a:avLst/>
          </a:prstGeom>
          <a:noFill/>
        </p:spPr>
        <p:txBody>
          <a:bodyPr wrap="square" rtlCol="0">
            <a:spAutoFit/>
          </a:bodyPr>
          <a:p>
            <a:r>
              <a:rPr lang="zh-CN" altLang="en-US"/>
              <a:t>鼠标左键长按进行投掷，远程攻击</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操作说明</a:t>
            </a:r>
            <a:endParaRPr lang="zh-CN" altLang="en-US"/>
          </a:p>
        </p:txBody>
      </p:sp>
      <p:sp>
        <p:nvSpPr>
          <p:cNvPr id="3" name="内容占位符 2"/>
          <p:cNvSpPr>
            <a:spLocks noGrp="1"/>
          </p:cNvSpPr>
          <p:nvPr>
            <p:ph idx="1"/>
          </p:nvPr>
        </p:nvSpPr>
        <p:spPr>
          <a:xfrm>
            <a:off x="695960" y="3601085"/>
            <a:ext cx="5525135" cy="1732915"/>
          </a:xfrm>
        </p:spPr>
        <p:txBody>
          <a:bodyPr>
            <a:normAutofit fontScale="90000" lnSpcReduction="20000"/>
          </a:bodyPr>
          <a:p>
            <a:r>
              <a:rPr lang="zh-CN" altLang="en-US"/>
              <a:t>怪物种类</a:t>
            </a:r>
            <a:endParaRPr lang="zh-CN" altLang="en-US"/>
          </a:p>
          <a:p>
            <a:pPr marL="0" indent="0">
              <a:buNone/>
            </a:pPr>
            <a:r>
              <a:rPr lang="zh-CN" altLang="en-US"/>
              <a:t>怪物具有不同的特点，除了基础的生命值和攻击力不同，怪物还具有是否追踪、是否移动以及一些独有的特殊技能</a:t>
            </a:r>
            <a:endParaRPr lang="zh-CN" altLang="en-US"/>
          </a:p>
        </p:txBody>
      </p:sp>
      <p:sp>
        <p:nvSpPr>
          <p:cNvPr id="4" name="内容占位符 2"/>
          <p:cNvSpPr>
            <a:spLocks noGrp="1"/>
          </p:cNvSpPr>
          <p:nvPr/>
        </p:nvSpPr>
        <p:spPr>
          <a:xfrm>
            <a:off x="822960" y="1428750"/>
            <a:ext cx="5525135" cy="1732915"/>
          </a:xfrm>
          <a:prstGeom prst="rect">
            <a:avLst/>
          </a:prstGeom>
        </p:spPr>
        <p:txBody>
          <a:bodyPr vert="horz" wrap="square" lIns="0" tIns="0" rIns="0" bIns="0" rtlCol="0">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角色血量：</a:t>
            </a:r>
            <a:endParaRPr lang="zh-CN" altLang="en-US"/>
          </a:p>
          <a:p>
            <a:pPr marL="0" indent="0">
              <a:buNone/>
            </a:pPr>
            <a:r>
              <a:rPr lang="zh-CN" altLang="en-US"/>
              <a:t>远程攻击海葵与寄居蟹分离，各自生命值变为原来合体时的一半</a:t>
            </a:r>
            <a:endParaRPr lang="zh-CN" altLang="en-US"/>
          </a:p>
        </p:txBody>
      </p:sp>
      <p:sp>
        <p:nvSpPr>
          <p:cNvPr id="5" name="内容占位符 2"/>
          <p:cNvSpPr>
            <a:spLocks noGrp="1"/>
          </p:cNvSpPr>
          <p:nvPr/>
        </p:nvSpPr>
        <p:spPr>
          <a:xfrm>
            <a:off x="6348730" y="3696335"/>
            <a:ext cx="5397500" cy="1732915"/>
          </a:xfrm>
          <a:prstGeom prst="rect">
            <a:avLst/>
          </a:prstGeom>
        </p:spPr>
        <p:txBody>
          <a:bodyPr vert="horz" wrap="square" lIns="0" tIns="0" rIns="0" bIns="0" rtlCol="0">
            <a:normAutofit fontScale="90000" lnSpcReduction="20000"/>
          </a:bodyPr>
          <a:lst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关卡物体：</a:t>
            </a:r>
            <a:endParaRPr lang="zh-CN" altLang="en-US"/>
          </a:p>
          <a:p>
            <a:pPr marL="0" indent="0">
              <a:buNone/>
            </a:pPr>
            <a:r>
              <a:rPr lang="zh-CN" altLang="en-US"/>
              <a:t>关卡地图内的物体具有不同的可交互特点，玩家通过与这些物体交互探索更多玩法与乐趣</a:t>
            </a:r>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1"/>
            <p:custDataLst>
              <p:tags r:id="rId1"/>
            </p:custDataLst>
          </p:nvPr>
        </p:nvSpPr>
        <p:spPr>
          <a:xfrm>
            <a:off x="4811395" y="2030730"/>
            <a:ext cx="5644515" cy="1489075"/>
          </a:xfrm>
        </p:spPr>
        <p:txBody>
          <a:bodyPr/>
          <a:lstStyle/>
          <a:p>
            <a:r>
              <a:t>游戏展示</a:t>
            </a:r>
          </a:p>
        </p:txBody>
      </p:sp>
      <p:sp>
        <p:nvSpPr>
          <p:cNvPr id="8" name="文本占位符 7"/>
          <p:cNvSpPr>
            <a:spLocks noGrp="1"/>
          </p:cNvSpPr>
          <p:nvPr>
            <p:ph type="body" sz="quarter" idx="13"/>
            <p:custDataLst>
              <p:tags r:id="rId2"/>
            </p:custDataLst>
          </p:nvPr>
        </p:nvSpPr>
        <p:spPr>
          <a:xfrm>
            <a:off x="2491105" y="2715895"/>
            <a:ext cx="1816735" cy="712470"/>
          </a:xfrm>
        </p:spPr>
        <p:txBody>
          <a:bodyPr>
            <a:noAutofit/>
          </a:bodyPr>
          <a:lstStyle/>
          <a:p>
            <a:r>
              <a:rPr lang="en-US" altLang="zh-CN" sz="4000"/>
              <a:t>04</a:t>
            </a:r>
            <a:endParaRPr lang="en-US" altLang="zh-CN" sz="4000"/>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idx="1"/>
            <p:custDataLst>
              <p:tags r:id="rId1"/>
            </p:custDataLst>
          </p:nvPr>
        </p:nvSpPr>
        <p:spPr/>
        <p:txBody>
          <a:bodyPr/>
          <a:lstStyle/>
          <a:p>
            <a:r>
              <a:rPr lang="zh-CN" altLang="en-US"/>
              <a:t>目录</a:t>
            </a:r>
            <a:endParaRPr lang="zh-CN" altLang="en-US"/>
          </a:p>
        </p:txBody>
      </p:sp>
      <p:sp>
        <p:nvSpPr>
          <p:cNvPr id="70" name="矩形: 圆角 2"/>
          <p:cNvSpPr/>
          <p:nvPr>
            <p:custDataLst>
              <p:tags r:id="rId2"/>
            </p:custDataLst>
          </p:nvPr>
        </p:nvSpPr>
        <p:spPr>
          <a:xfrm>
            <a:off x="4461510" y="2242820"/>
            <a:ext cx="6370955" cy="969010"/>
          </a:xfrm>
          <a:prstGeom prst="roundRect">
            <a:avLst>
              <a:gd name="adj" fmla="val 50000"/>
            </a:avLst>
          </a:prstGeom>
          <a:gradFill>
            <a:gsLst>
              <a:gs pos="0">
                <a:schemeClr val="bg2">
                  <a:lumMod val="9000"/>
                  <a:lumOff val="91000"/>
                </a:schemeClr>
              </a:gs>
              <a:gs pos="100000">
                <a:schemeClr val="bg2">
                  <a:lumMod val="10000"/>
                  <a:lumOff val="90000"/>
                </a:schemeClr>
              </a:gs>
            </a:gsLst>
            <a:path path="circle">
              <a:fillToRect l="100000" t="100000"/>
            </a:path>
            <a:tileRect r="-100000" b="-100000"/>
          </a:gradFill>
          <a:ln>
            <a:noFill/>
          </a:ln>
          <a:effectLst>
            <a:outerShdw blurRad="63500" dist="50800" dir="5400000" algn="t" rotWithShape="0">
              <a:schemeClr val="accent1">
                <a:lumMod val="60000"/>
                <a:lumOff val="4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solidFill>
                <a:schemeClr val="tx1">
                  <a:lumMod val="75000"/>
                  <a:lumOff val="25000"/>
                </a:schemeClr>
              </a:solidFill>
              <a:cs typeface="微软雅黑" panose="020B0503020204020204" charset="-122"/>
              <a:sym typeface="+mn-ea"/>
            </a:endParaRPr>
          </a:p>
        </p:txBody>
      </p:sp>
      <p:sp>
        <p:nvSpPr>
          <p:cNvPr id="71" name="椭圆 70"/>
          <p:cNvSpPr/>
          <p:nvPr>
            <p:custDataLst>
              <p:tags r:id="rId3"/>
            </p:custDataLst>
          </p:nvPr>
        </p:nvSpPr>
        <p:spPr>
          <a:xfrm>
            <a:off x="4471035" y="2251710"/>
            <a:ext cx="960120" cy="960120"/>
          </a:xfrm>
          <a:prstGeom prst="ellipse">
            <a:avLst/>
          </a:prstGeom>
          <a:gradFill>
            <a:gsLst>
              <a:gs pos="0">
                <a:schemeClr val="accent1">
                  <a:lumMod val="0"/>
                  <a:lumOff val="100000"/>
                </a:schemeClr>
              </a:gs>
              <a:gs pos="100000">
                <a:schemeClr val="accent1">
                  <a:lumMod val="0"/>
                  <a:lumOff val="100000"/>
                </a:schemeClr>
              </a:gs>
            </a:gsLst>
            <a:path path="circle">
              <a:fillToRect l="100000" t="100000"/>
            </a:path>
            <a:tileRect r="-100000" b="-100000"/>
          </a:gradFill>
          <a:ln>
            <a:noFill/>
          </a:ln>
          <a:effectLst>
            <a:outerShdw blurRad="50800" dist="38100" algn="l" rotWithShape="0">
              <a:schemeClr val="accent1">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p>
            <a:pPr lvl="0" algn="ctr">
              <a:buClrTx/>
              <a:buSzTx/>
              <a:buFontTx/>
            </a:pPr>
            <a:endParaRPr lang="zh-CN" altLang="en-US">
              <a:cs typeface="微软雅黑" panose="020B0503020204020204" charset="-122"/>
              <a:sym typeface="+mn-ea"/>
            </a:endParaRPr>
          </a:p>
        </p:txBody>
      </p:sp>
      <p:sp>
        <p:nvSpPr>
          <p:cNvPr id="72" name="序号"/>
          <p:cNvSpPr/>
          <p:nvPr>
            <p:custDataLst>
              <p:tags r:id="rId4"/>
            </p:custDataLst>
          </p:nvPr>
        </p:nvSpPr>
        <p:spPr>
          <a:xfrm>
            <a:off x="4559935" y="2351405"/>
            <a:ext cx="781685" cy="760730"/>
          </a:xfrm>
          <a:prstGeom prst="ellipse">
            <a:avLst/>
          </a:prstGeom>
          <a:gradFill flip="none" rotWithShape="1">
            <a:gsLst>
              <a:gs pos="0">
                <a:schemeClr val="accent1"/>
              </a:gs>
              <a:gs pos="100000">
                <a:schemeClr val="accent1">
                  <a:alpha val="100000"/>
                  <a:lumMod val="70000"/>
                  <a:lumOff val="30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400" b="1" dirty="0">
                <a:solidFill>
                  <a:srgbClr val="FFFFFF"/>
                </a:solidFill>
                <a:latin typeface="+mj-ea"/>
                <a:ea typeface="+mj-ea"/>
                <a:cs typeface="微软雅黑" panose="020B0503020204020204" charset="-122"/>
                <a:sym typeface="+mn-ea"/>
              </a:rPr>
              <a:t>02</a:t>
            </a:r>
            <a:endParaRPr lang="zh-CN" altLang="en-US" sz="2400" b="1" dirty="0">
              <a:solidFill>
                <a:srgbClr val="FFFFFF"/>
              </a:solidFill>
              <a:latin typeface="+mj-ea"/>
              <a:ea typeface="+mj-ea"/>
              <a:cs typeface="微软雅黑" panose="020B0503020204020204" charset="-122"/>
              <a:sym typeface="+mn-ea"/>
            </a:endParaRPr>
          </a:p>
        </p:txBody>
      </p:sp>
      <p:sp>
        <p:nvSpPr>
          <p:cNvPr id="74" name="标题"/>
          <p:cNvSpPr txBox="1"/>
          <p:nvPr>
            <p:custDataLst>
              <p:tags r:id="rId5"/>
            </p:custDataLst>
          </p:nvPr>
        </p:nvSpPr>
        <p:spPr>
          <a:xfrm>
            <a:off x="5932170" y="2242820"/>
            <a:ext cx="4530725" cy="965835"/>
          </a:xfrm>
          <a:prstGeom prst="rect">
            <a:avLst/>
          </a:prstGeom>
          <a:noFill/>
        </p:spPr>
        <p:txBody>
          <a:bodyPr wrap="square" lIns="0" tIns="0" rIns="0" bIns="0" rtlCol="0" anchor="ctr" anchorCtr="0">
            <a:noAutofit/>
          </a:bodyPr>
          <a:lstStyle>
            <a:defPPr>
              <a:defRPr lang="zh-CN"/>
            </a:defPPr>
            <a:lvl1pPr>
              <a:defRPr sz="2400" b="1"/>
            </a:lvl1pPr>
          </a:lstStyle>
          <a:p>
            <a:pPr algn="l">
              <a:buClrTx/>
              <a:buSzTx/>
              <a:buFontTx/>
            </a:pPr>
            <a:r>
              <a:rPr lang="zh-CN" altLang="en-US" dirty="0">
                <a:solidFill>
                  <a:srgbClr val="333333"/>
                </a:solidFill>
                <a:cs typeface="微软雅黑" panose="020B0503020204020204" charset="-122"/>
              </a:rPr>
              <a:t>游戏介绍</a:t>
            </a:r>
            <a:endParaRPr lang="zh-CN" altLang="en-US" dirty="0">
              <a:solidFill>
                <a:srgbClr val="333333"/>
              </a:solidFill>
              <a:cs typeface="微软雅黑" panose="020B0503020204020204" charset="-122"/>
            </a:endParaRPr>
          </a:p>
        </p:txBody>
      </p:sp>
      <p:sp>
        <p:nvSpPr>
          <p:cNvPr id="76" name="矩形: 圆角 2"/>
          <p:cNvSpPr/>
          <p:nvPr>
            <p:custDataLst>
              <p:tags r:id="rId6"/>
            </p:custDataLst>
          </p:nvPr>
        </p:nvSpPr>
        <p:spPr>
          <a:xfrm>
            <a:off x="4471035" y="3646170"/>
            <a:ext cx="6370955" cy="969010"/>
          </a:xfrm>
          <a:prstGeom prst="roundRect">
            <a:avLst>
              <a:gd name="adj" fmla="val 50000"/>
            </a:avLst>
          </a:prstGeom>
          <a:gradFill>
            <a:gsLst>
              <a:gs pos="0">
                <a:schemeClr val="bg2">
                  <a:lumMod val="9000"/>
                  <a:lumOff val="91000"/>
                </a:schemeClr>
              </a:gs>
              <a:gs pos="100000">
                <a:schemeClr val="bg2">
                  <a:lumMod val="10000"/>
                  <a:lumOff val="90000"/>
                </a:schemeClr>
              </a:gs>
            </a:gsLst>
            <a:path path="circle">
              <a:fillToRect l="100000" t="100000"/>
            </a:path>
            <a:tileRect r="-100000" b="-100000"/>
          </a:gradFill>
          <a:ln>
            <a:noFill/>
          </a:ln>
          <a:effectLst>
            <a:outerShdw blurRad="63500" dist="50800" dir="5400000" algn="t" rotWithShape="0">
              <a:schemeClr val="accent1">
                <a:lumMod val="60000"/>
                <a:lumOff val="4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solidFill>
                <a:schemeClr val="tx1">
                  <a:lumMod val="75000"/>
                  <a:lumOff val="25000"/>
                </a:schemeClr>
              </a:solidFill>
              <a:cs typeface="微软雅黑" panose="020B0503020204020204" charset="-122"/>
              <a:sym typeface="+mn-ea"/>
            </a:endParaRPr>
          </a:p>
        </p:txBody>
      </p:sp>
      <p:sp>
        <p:nvSpPr>
          <p:cNvPr id="77" name="椭圆 76"/>
          <p:cNvSpPr/>
          <p:nvPr>
            <p:custDataLst>
              <p:tags r:id="rId7"/>
            </p:custDataLst>
          </p:nvPr>
        </p:nvSpPr>
        <p:spPr>
          <a:xfrm>
            <a:off x="4480560" y="3655060"/>
            <a:ext cx="960120" cy="960120"/>
          </a:xfrm>
          <a:prstGeom prst="ellipse">
            <a:avLst/>
          </a:prstGeom>
          <a:gradFill>
            <a:gsLst>
              <a:gs pos="0">
                <a:schemeClr val="accent1">
                  <a:lumMod val="0"/>
                  <a:lumOff val="100000"/>
                </a:schemeClr>
              </a:gs>
              <a:gs pos="100000">
                <a:schemeClr val="accent1">
                  <a:lumMod val="0"/>
                  <a:lumOff val="100000"/>
                </a:schemeClr>
              </a:gs>
            </a:gsLst>
            <a:path path="circle">
              <a:fillToRect l="100000" t="100000"/>
            </a:path>
            <a:tileRect r="-100000" b="-100000"/>
          </a:gradFill>
          <a:ln>
            <a:noFill/>
          </a:ln>
          <a:effectLst>
            <a:outerShdw blurRad="50800" dist="38100" algn="l" rotWithShape="0">
              <a:schemeClr val="accent1">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p>
            <a:pPr lvl="0" algn="ctr">
              <a:buClrTx/>
              <a:buSzTx/>
              <a:buFontTx/>
            </a:pPr>
            <a:endParaRPr lang="zh-CN" altLang="en-US">
              <a:cs typeface="微软雅黑" panose="020B0503020204020204" charset="-122"/>
              <a:sym typeface="+mn-ea"/>
            </a:endParaRPr>
          </a:p>
        </p:txBody>
      </p:sp>
      <p:sp>
        <p:nvSpPr>
          <p:cNvPr id="78" name="序号"/>
          <p:cNvSpPr/>
          <p:nvPr>
            <p:custDataLst>
              <p:tags r:id="rId8"/>
            </p:custDataLst>
          </p:nvPr>
        </p:nvSpPr>
        <p:spPr>
          <a:xfrm>
            <a:off x="4569460" y="3754755"/>
            <a:ext cx="781685" cy="760730"/>
          </a:xfrm>
          <a:prstGeom prst="ellipse">
            <a:avLst/>
          </a:prstGeom>
          <a:gradFill flip="none" rotWithShape="1">
            <a:gsLst>
              <a:gs pos="0">
                <a:schemeClr val="accent1"/>
              </a:gs>
              <a:gs pos="100000">
                <a:schemeClr val="accent1">
                  <a:alpha val="100000"/>
                  <a:lumMod val="70000"/>
                  <a:lumOff val="30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400" b="1" dirty="0">
                <a:solidFill>
                  <a:srgbClr val="FFFFFF"/>
                </a:solidFill>
                <a:latin typeface="+mj-ea"/>
                <a:ea typeface="+mj-ea"/>
                <a:cs typeface="微软雅黑" panose="020B0503020204020204" charset="-122"/>
                <a:sym typeface="+mn-ea"/>
              </a:rPr>
              <a:t>03</a:t>
            </a:r>
            <a:endParaRPr lang="zh-CN" altLang="en-US" sz="2400" b="1" dirty="0">
              <a:solidFill>
                <a:srgbClr val="FFFFFF"/>
              </a:solidFill>
              <a:latin typeface="+mj-ea"/>
              <a:ea typeface="+mj-ea"/>
              <a:cs typeface="微软雅黑" panose="020B0503020204020204" charset="-122"/>
              <a:sym typeface="+mn-ea"/>
            </a:endParaRPr>
          </a:p>
        </p:txBody>
      </p:sp>
      <p:sp>
        <p:nvSpPr>
          <p:cNvPr id="80" name="标题"/>
          <p:cNvSpPr txBox="1"/>
          <p:nvPr>
            <p:custDataLst>
              <p:tags r:id="rId9"/>
            </p:custDataLst>
          </p:nvPr>
        </p:nvSpPr>
        <p:spPr>
          <a:xfrm>
            <a:off x="5941695" y="3646170"/>
            <a:ext cx="4530725" cy="965835"/>
          </a:xfrm>
          <a:prstGeom prst="rect">
            <a:avLst/>
          </a:prstGeom>
          <a:noFill/>
        </p:spPr>
        <p:txBody>
          <a:bodyPr wrap="square" lIns="0" tIns="0" rIns="0" bIns="0" rtlCol="0" anchor="ctr" anchorCtr="0">
            <a:noAutofit/>
          </a:bodyPr>
          <a:lstStyle/>
          <a:p>
            <a:pPr algn="l">
              <a:buClrTx/>
              <a:buSzTx/>
              <a:buFontTx/>
            </a:pPr>
            <a:r>
              <a:rPr lang="zh-CN" altLang="en-US" sz="2400" b="1" dirty="0">
                <a:solidFill>
                  <a:srgbClr val="333333"/>
                </a:solidFill>
                <a:cs typeface="微软雅黑" panose="020B0503020204020204" charset="-122"/>
              </a:rPr>
              <a:t>操作指南</a:t>
            </a:r>
            <a:endParaRPr lang="zh-CN" altLang="en-US" sz="2400" b="1" dirty="0">
              <a:solidFill>
                <a:srgbClr val="333333"/>
              </a:solidFill>
              <a:cs typeface="微软雅黑" panose="020B0503020204020204" charset="-122"/>
            </a:endParaRPr>
          </a:p>
        </p:txBody>
      </p:sp>
      <p:sp>
        <p:nvSpPr>
          <p:cNvPr id="4" name="矩形: 圆角 2"/>
          <p:cNvSpPr/>
          <p:nvPr>
            <p:custDataLst>
              <p:tags r:id="rId10"/>
            </p:custDataLst>
          </p:nvPr>
        </p:nvSpPr>
        <p:spPr>
          <a:xfrm>
            <a:off x="4101465" y="839470"/>
            <a:ext cx="6370955" cy="969010"/>
          </a:xfrm>
          <a:prstGeom prst="roundRect">
            <a:avLst>
              <a:gd name="adj" fmla="val 50000"/>
            </a:avLst>
          </a:prstGeom>
          <a:gradFill>
            <a:gsLst>
              <a:gs pos="0">
                <a:schemeClr val="bg2">
                  <a:lumMod val="9000"/>
                  <a:lumOff val="91000"/>
                </a:schemeClr>
              </a:gs>
              <a:gs pos="100000">
                <a:schemeClr val="bg2">
                  <a:lumMod val="10000"/>
                  <a:lumOff val="90000"/>
                </a:schemeClr>
              </a:gs>
            </a:gsLst>
            <a:path path="circle">
              <a:fillToRect l="100000" t="100000"/>
            </a:path>
            <a:tileRect r="-100000" b="-100000"/>
          </a:gradFill>
          <a:ln>
            <a:noFill/>
          </a:ln>
          <a:effectLst>
            <a:outerShdw blurRad="63500" dist="50800" dir="5400000" algn="t" rotWithShape="0">
              <a:schemeClr val="accent1">
                <a:lumMod val="60000"/>
                <a:lumOff val="4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solidFill>
                <a:schemeClr val="tx1">
                  <a:lumMod val="75000"/>
                  <a:lumOff val="25000"/>
                </a:schemeClr>
              </a:solidFill>
              <a:cs typeface="微软雅黑" panose="020B0503020204020204" charset="-122"/>
              <a:sym typeface="+mn-ea"/>
            </a:endParaRPr>
          </a:p>
        </p:txBody>
      </p:sp>
      <p:sp>
        <p:nvSpPr>
          <p:cNvPr id="48" name="椭圆 47"/>
          <p:cNvSpPr/>
          <p:nvPr>
            <p:custDataLst>
              <p:tags r:id="rId11"/>
            </p:custDataLst>
          </p:nvPr>
        </p:nvSpPr>
        <p:spPr>
          <a:xfrm>
            <a:off x="4110990" y="848360"/>
            <a:ext cx="960120" cy="960120"/>
          </a:xfrm>
          <a:prstGeom prst="ellipse">
            <a:avLst/>
          </a:prstGeom>
          <a:gradFill>
            <a:gsLst>
              <a:gs pos="0">
                <a:schemeClr val="accent1">
                  <a:lumMod val="0"/>
                  <a:lumOff val="100000"/>
                </a:schemeClr>
              </a:gs>
              <a:gs pos="100000">
                <a:schemeClr val="accent1">
                  <a:lumMod val="0"/>
                  <a:lumOff val="100000"/>
                </a:schemeClr>
              </a:gs>
            </a:gsLst>
            <a:path path="circle">
              <a:fillToRect l="100000" t="100000"/>
            </a:path>
            <a:tileRect r="-100000" b="-100000"/>
          </a:gradFill>
          <a:ln>
            <a:noFill/>
          </a:ln>
          <a:effectLst>
            <a:outerShdw blurRad="50800" dist="38100" algn="l" rotWithShape="0">
              <a:schemeClr val="accent1">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rmAutofit/>
          </a:bodyPr>
          <a:lstStyle/>
          <a:p>
            <a:pPr algn="ctr"/>
            <a:endParaRPr lang="zh-CN" altLang="en-US">
              <a:cs typeface="微软雅黑" panose="020B0503020204020204" charset="-122"/>
            </a:endParaRPr>
          </a:p>
        </p:txBody>
      </p:sp>
      <p:sp>
        <p:nvSpPr>
          <p:cNvPr id="39" name="序号"/>
          <p:cNvSpPr/>
          <p:nvPr>
            <p:custDataLst>
              <p:tags r:id="rId12"/>
            </p:custDataLst>
          </p:nvPr>
        </p:nvSpPr>
        <p:spPr>
          <a:xfrm>
            <a:off x="4199890" y="948055"/>
            <a:ext cx="781685" cy="760730"/>
          </a:xfrm>
          <a:prstGeom prst="ellipse">
            <a:avLst/>
          </a:prstGeom>
          <a:gradFill flip="none" rotWithShape="1">
            <a:gsLst>
              <a:gs pos="0">
                <a:schemeClr val="accent1"/>
              </a:gs>
              <a:gs pos="100000">
                <a:schemeClr val="accent1">
                  <a:alpha val="100000"/>
                  <a:lumMod val="70000"/>
                  <a:lumOff val="30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p>
            <a:pPr lvl="0" algn="ctr">
              <a:buClrTx/>
              <a:buSzTx/>
              <a:buFontTx/>
            </a:pPr>
            <a:r>
              <a:rPr lang="zh-CN" altLang="en-US" sz="2400" b="1">
                <a:solidFill>
                  <a:srgbClr val="FFFFFF"/>
                </a:solidFill>
                <a:latin typeface="+mj-ea"/>
                <a:ea typeface="+mj-ea"/>
                <a:cs typeface="微软雅黑" panose="020B0503020204020204" charset="-122"/>
                <a:sym typeface="+mn-ea"/>
              </a:rPr>
              <a:t>01</a:t>
            </a:r>
            <a:endParaRPr lang="zh-CN" altLang="en-US" sz="2400" b="1">
              <a:solidFill>
                <a:srgbClr val="FFFFFF"/>
              </a:solidFill>
              <a:latin typeface="+mj-ea"/>
              <a:ea typeface="+mj-ea"/>
              <a:cs typeface="微软雅黑" panose="020B0503020204020204" charset="-122"/>
              <a:sym typeface="+mn-ea"/>
            </a:endParaRPr>
          </a:p>
        </p:txBody>
      </p:sp>
      <p:sp>
        <p:nvSpPr>
          <p:cNvPr id="41" name="标题"/>
          <p:cNvSpPr txBox="1"/>
          <p:nvPr>
            <p:custDataLst>
              <p:tags r:id="rId13"/>
            </p:custDataLst>
          </p:nvPr>
        </p:nvSpPr>
        <p:spPr>
          <a:xfrm>
            <a:off x="5572125" y="839470"/>
            <a:ext cx="4530725" cy="965835"/>
          </a:xfrm>
          <a:prstGeom prst="rect">
            <a:avLst/>
          </a:prstGeom>
          <a:noFill/>
        </p:spPr>
        <p:txBody>
          <a:bodyPr wrap="square" lIns="0" tIns="0" rIns="0" bIns="0" rtlCol="0" anchor="ctr" anchorCtr="0">
            <a:noAutofit/>
          </a:bodyPr>
          <a:lstStyle>
            <a:defPPr>
              <a:defRPr lang="zh-CN"/>
            </a:defPPr>
            <a:lvl1pPr>
              <a:defRPr sz="2400" b="1"/>
            </a:lvl1pPr>
          </a:lstStyle>
          <a:p>
            <a:pPr algn="l">
              <a:buClrTx/>
              <a:buSzTx/>
              <a:buFontTx/>
            </a:pPr>
            <a:r>
              <a:rPr lang="zh-CN" altLang="en-US" dirty="0">
                <a:solidFill>
                  <a:srgbClr val="333333"/>
                </a:solidFill>
                <a:cs typeface="微软雅黑" panose="020B0503020204020204" charset="-122"/>
              </a:rPr>
              <a:t>团队介绍</a:t>
            </a:r>
            <a:endParaRPr lang="zh-CN" altLang="en-US" dirty="0">
              <a:solidFill>
                <a:srgbClr val="333333"/>
              </a:solidFill>
              <a:cs typeface="微软雅黑" panose="020B0503020204020204" charset="-122"/>
            </a:endParaRPr>
          </a:p>
        </p:txBody>
      </p:sp>
      <p:sp>
        <p:nvSpPr>
          <p:cNvPr id="82" name="矩形: 圆角 2"/>
          <p:cNvSpPr/>
          <p:nvPr>
            <p:custDataLst>
              <p:tags r:id="rId14"/>
            </p:custDataLst>
          </p:nvPr>
        </p:nvSpPr>
        <p:spPr>
          <a:xfrm>
            <a:off x="4101465" y="5049520"/>
            <a:ext cx="6370955" cy="969010"/>
          </a:xfrm>
          <a:prstGeom prst="roundRect">
            <a:avLst>
              <a:gd name="adj" fmla="val 50000"/>
            </a:avLst>
          </a:prstGeom>
          <a:gradFill>
            <a:gsLst>
              <a:gs pos="0">
                <a:schemeClr val="bg2">
                  <a:lumMod val="9000"/>
                  <a:lumOff val="91000"/>
                </a:schemeClr>
              </a:gs>
              <a:gs pos="100000">
                <a:schemeClr val="bg2">
                  <a:lumMod val="10000"/>
                  <a:lumOff val="90000"/>
                </a:schemeClr>
              </a:gs>
            </a:gsLst>
            <a:path path="circle">
              <a:fillToRect l="100000" t="100000"/>
            </a:path>
            <a:tileRect r="-100000" b="-100000"/>
          </a:gradFill>
          <a:ln>
            <a:noFill/>
          </a:ln>
          <a:effectLst>
            <a:outerShdw blurRad="63500" dist="50800" dir="5400000" algn="t" rotWithShape="0">
              <a:schemeClr val="accent1">
                <a:lumMod val="60000"/>
                <a:lumOff val="4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endParaRPr lang="zh-CN" altLang="en-US">
              <a:solidFill>
                <a:schemeClr val="tx1">
                  <a:lumMod val="75000"/>
                  <a:lumOff val="25000"/>
                </a:schemeClr>
              </a:solidFill>
              <a:cs typeface="微软雅黑" panose="020B0503020204020204" charset="-122"/>
              <a:sym typeface="+mn-ea"/>
            </a:endParaRPr>
          </a:p>
        </p:txBody>
      </p:sp>
      <p:sp>
        <p:nvSpPr>
          <p:cNvPr id="83" name="椭圆 82"/>
          <p:cNvSpPr/>
          <p:nvPr>
            <p:custDataLst>
              <p:tags r:id="rId15"/>
            </p:custDataLst>
          </p:nvPr>
        </p:nvSpPr>
        <p:spPr>
          <a:xfrm>
            <a:off x="4110990" y="5058410"/>
            <a:ext cx="960120" cy="960120"/>
          </a:xfrm>
          <a:prstGeom prst="ellipse">
            <a:avLst/>
          </a:prstGeom>
          <a:gradFill>
            <a:gsLst>
              <a:gs pos="0">
                <a:schemeClr val="accent1">
                  <a:lumMod val="0"/>
                  <a:lumOff val="100000"/>
                </a:schemeClr>
              </a:gs>
              <a:gs pos="100000">
                <a:schemeClr val="accent1">
                  <a:lumMod val="0"/>
                  <a:lumOff val="100000"/>
                </a:schemeClr>
              </a:gs>
            </a:gsLst>
            <a:path path="circle">
              <a:fillToRect l="100000" t="100000"/>
            </a:path>
            <a:tileRect r="-100000" b="-100000"/>
          </a:gradFill>
          <a:ln>
            <a:noFill/>
          </a:ln>
          <a:effectLst>
            <a:outerShdw blurRad="50800" dist="38100" algn="l" rotWithShape="0">
              <a:schemeClr val="accent1">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p>
            <a:pPr lvl="0" algn="ctr">
              <a:buClrTx/>
              <a:buSzTx/>
              <a:buFontTx/>
            </a:pPr>
            <a:endParaRPr lang="zh-CN" altLang="en-US">
              <a:cs typeface="微软雅黑" panose="020B0503020204020204" charset="-122"/>
              <a:sym typeface="+mn-ea"/>
            </a:endParaRPr>
          </a:p>
        </p:txBody>
      </p:sp>
      <p:sp>
        <p:nvSpPr>
          <p:cNvPr id="84" name="序号"/>
          <p:cNvSpPr/>
          <p:nvPr>
            <p:custDataLst>
              <p:tags r:id="rId16"/>
            </p:custDataLst>
          </p:nvPr>
        </p:nvSpPr>
        <p:spPr>
          <a:xfrm>
            <a:off x="4199890" y="5158105"/>
            <a:ext cx="781685" cy="760730"/>
          </a:xfrm>
          <a:prstGeom prst="ellipse">
            <a:avLst/>
          </a:prstGeom>
          <a:gradFill flip="none" rotWithShape="1">
            <a:gsLst>
              <a:gs pos="0">
                <a:schemeClr val="accent1"/>
              </a:gs>
              <a:gs pos="100000">
                <a:schemeClr val="accent1">
                  <a:alpha val="100000"/>
                  <a:lumMod val="70000"/>
                  <a:lumOff val="30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2400" b="1" dirty="0">
                <a:solidFill>
                  <a:srgbClr val="FFFFFF"/>
                </a:solidFill>
                <a:latin typeface="+mj-ea"/>
                <a:ea typeface="+mj-ea"/>
                <a:cs typeface="微软雅黑" panose="020B0503020204020204" charset="-122"/>
                <a:sym typeface="+mn-ea"/>
              </a:rPr>
              <a:t>04</a:t>
            </a:r>
            <a:endParaRPr lang="zh-CN" altLang="en-US" sz="2400" b="1" dirty="0">
              <a:solidFill>
                <a:srgbClr val="FFFFFF"/>
              </a:solidFill>
              <a:latin typeface="+mj-ea"/>
              <a:ea typeface="+mj-ea"/>
              <a:cs typeface="微软雅黑" panose="020B0503020204020204" charset="-122"/>
              <a:sym typeface="+mn-ea"/>
            </a:endParaRPr>
          </a:p>
        </p:txBody>
      </p:sp>
      <p:sp>
        <p:nvSpPr>
          <p:cNvPr id="86" name="标题"/>
          <p:cNvSpPr txBox="1"/>
          <p:nvPr>
            <p:custDataLst>
              <p:tags r:id="rId17"/>
            </p:custDataLst>
          </p:nvPr>
        </p:nvSpPr>
        <p:spPr>
          <a:xfrm>
            <a:off x="5596890" y="5049520"/>
            <a:ext cx="4530725" cy="965835"/>
          </a:xfrm>
          <a:prstGeom prst="rect">
            <a:avLst/>
          </a:prstGeom>
          <a:noFill/>
        </p:spPr>
        <p:txBody>
          <a:bodyPr wrap="square" lIns="0" tIns="0" rIns="0" bIns="0" rtlCol="0" anchor="ctr" anchorCtr="0">
            <a:noAutofit/>
          </a:bodyPr>
          <a:lstStyle/>
          <a:p>
            <a:pPr algn="l">
              <a:buClrTx/>
              <a:buSzTx/>
              <a:buFontTx/>
            </a:pPr>
            <a:r>
              <a:rPr lang="zh-CN" altLang="en-US" sz="2400" b="1" dirty="0">
                <a:solidFill>
                  <a:srgbClr val="333333"/>
                </a:solidFill>
                <a:cs typeface="微软雅黑" panose="020B0503020204020204" charset="-122"/>
              </a:rPr>
              <a:t>游戏展示</a:t>
            </a:r>
            <a:endParaRPr lang="zh-CN" altLang="en-US" sz="2400" b="1" dirty="0">
              <a:solidFill>
                <a:srgbClr val="333333"/>
              </a:solidFill>
              <a:cs typeface="微软雅黑" panose="020B0503020204020204" charset="-122"/>
            </a:endParaRPr>
          </a:p>
        </p:txBody>
      </p:sp>
      <p:sp>
        <p:nvSpPr>
          <p:cNvPr id="2" name="任意多边形: 形状 1"/>
          <p:cNvSpPr/>
          <p:nvPr>
            <p:custDataLst>
              <p:tags r:id="rId18"/>
            </p:custDataLst>
          </p:nvPr>
        </p:nvSpPr>
        <p:spPr>
          <a:xfrm>
            <a:off x="1022910" y="3616167"/>
            <a:ext cx="1476840" cy="156368"/>
          </a:xfrm>
          <a:custGeom>
            <a:avLst/>
            <a:gdLst/>
            <a:ahLst/>
            <a:cxnLst/>
            <a:rect l="l" t="t" r="r" b="b"/>
            <a:pathLst>
              <a:path w="1476840" h="156368">
                <a:moveTo>
                  <a:pt x="262872" y="17581"/>
                </a:moveTo>
                <a:cubicBezTo>
                  <a:pt x="247441" y="17581"/>
                  <a:pt x="234939" y="23180"/>
                  <a:pt x="225368" y="34380"/>
                </a:cubicBezTo>
                <a:cubicBezTo>
                  <a:pt x="215796" y="45579"/>
                  <a:pt x="211010" y="60262"/>
                  <a:pt x="211010" y="78428"/>
                </a:cubicBezTo>
                <a:cubicBezTo>
                  <a:pt x="211010" y="96725"/>
                  <a:pt x="215682" y="111391"/>
                  <a:pt x="225026" y="122428"/>
                </a:cubicBezTo>
                <a:cubicBezTo>
                  <a:pt x="234369" y="133464"/>
                  <a:pt x="246562" y="138983"/>
                  <a:pt x="261603" y="138983"/>
                </a:cubicBezTo>
                <a:cubicBezTo>
                  <a:pt x="277750" y="138983"/>
                  <a:pt x="290431" y="133692"/>
                  <a:pt x="299644" y="123111"/>
                </a:cubicBezTo>
                <a:cubicBezTo>
                  <a:pt x="308858" y="112531"/>
                  <a:pt x="313465" y="97734"/>
                  <a:pt x="313465" y="78721"/>
                </a:cubicBezTo>
                <a:cubicBezTo>
                  <a:pt x="313465" y="59187"/>
                  <a:pt x="308956" y="44114"/>
                  <a:pt x="299937" y="33501"/>
                </a:cubicBezTo>
                <a:cubicBezTo>
                  <a:pt x="290919" y="22887"/>
                  <a:pt x="278564" y="17581"/>
                  <a:pt x="262872" y="17581"/>
                </a:cubicBezTo>
                <a:close/>
                <a:moveTo>
                  <a:pt x="1204108" y="2540"/>
                </a:moveTo>
                <a:lnTo>
                  <a:pt x="1310860" y="2540"/>
                </a:lnTo>
                <a:lnTo>
                  <a:pt x="1310860" y="19925"/>
                </a:lnTo>
                <a:lnTo>
                  <a:pt x="1267202" y="19925"/>
                </a:lnTo>
                <a:lnTo>
                  <a:pt x="1267202" y="153828"/>
                </a:lnTo>
                <a:lnTo>
                  <a:pt x="1247570" y="153828"/>
                </a:lnTo>
                <a:lnTo>
                  <a:pt x="1247570" y="19925"/>
                </a:lnTo>
                <a:lnTo>
                  <a:pt x="1204108" y="19925"/>
                </a:lnTo>
                <a:close/>
                <a:moveTo>
                  <a:pt x="990842" y="2540"/>
                </a:moveTo>
                <a:lnTo>
                  <a:pt x="1015357" y="2540"/>
                </a:lnTo>
                <a:lnTo>
                  <a:pt x="1089389" y="118179"/>
                </a:lnTo>
                <a:cubicBezTo>
                  <a:pt x="1092905" y="123649"/>
                  <a:pt x="1094989" y="127132"/>
                  <a:pt x="1095640" y="128630"/>
                </a:cubicBezTo>
                <a:lnTo>
                  <a:pt x="1096031" y="128630"/>
                </a:lnTo>
                <a:cubicBezTo>
                  <a:pt x="1095380" y="124332"/>
                  <a:pt x="1095054" y="116975"/>
                  <a:pt x="1095054" y="106557"/>
                </a:cubicBezTo>
                <a:lnTo>
                  <a:pt x="1095054" y="2540"/>
                </a:lnTo>
                <a:lnTo>
                  <a:pt x="1114392" y="2540"/>
                </a:lnTo>
                <a:lnTo>
                  <a:pt x="1114392" y="153828"/>
                </a:lnTo>
                <a:lnTo>
                  <a:pt x="1091245" y="153828"/>
                </a:lnTo>
                <a:lnTo>
                  <a:pt x="1015161" y="36138"/>
                </a:lnTo>
                <a:cubicBezTo>
                  <a:pt x="1013012" y="32817"/>
                  <a:pt x="1011287" y="29529"/>
                  <a:pt x="1009985" y="26273"/>
                </a:cubicBezTo>
                <a:lnTo>
                  <a:pt x="1009399" y="26273"/>
                </a:lnTo>
                <a:cubicBezTo>
                  <a:pt x="1009920" y="29659"/>
                  <a:pt x="1010180" y="36724"/>
                  <a:pt x="1010180" y="47467"/>
                </a:cubicBezTo>
                <a:lnTo>
                  <a:pt x="1010180" y="153828"/>
                </a:lnTo>
                <a:lnTo>
                  <a:pt x="990842" y="153828"/>
                </a:lnTo>
                <a:close/>
                <a:moveTo>
                  <a:pt x="819392" y="2540"/>
                </a:moveTo>
                <a:lnTo>
                  <a:pt x="897331" y="2540"/>
                </a:lnTo>
                <a:lnTo>
                  <a:pt x="897331" y="19925"/>
                </a:lnTo>
                <a:lnTo>
                  <a:pt x="838925" y="19925"/>
                </a:lnTo>
                <a:lnTo>
                  <a:pt x="838925" y="68368"/>
                </a:lnTo>
                <a:lnTo>
                  <a:pt x="893034" y="68368"/>
                </a:lnTo>
                <a:lnTo>
                  <a:pt x="893034" y="85656"/>
                </a:lnTo>
                <a:lnTo>
                  <a:pt x="838925" y="85656"/>
                </a:lnTo>
                <a:lnTo>
                  <a:pt x="838925" y="136541"/>
                </a:lnTo>
                <a:lnTo>
                  <a:pt x="900750" y="136541"/>
                </a:lnTo>
                <a:lnTo>
                  <a:pt x="900750" y="153828"/>
                </a:lnTo>
                <a:lnTo>
                  <a:pt x="819392" y="153828"/>
                </a:lnTo>
                <a:close/>
                <a:moveTo>
                  <a:pt x="632608" y="2540"/>
                </a:moveTo>
                <a:lnTo>
                  <a:pt x="739359" y="2540"/>
                </a:lnTo>
                <a:lnTo>
                  <a:pt x="739359" y="19925"/>
                </a:lnTo>
                <a:lnTo>
                  <a:pt x="695702" y="19925"/>
                </a:lnTo>
                <a:lnTo>
                  <a:pt x="695702" y="153828"/>
                </a:lnTo>
                <a:lnTo>
                  <a:pt x="676070" y="153828"/>
                </a:lnTo>
                <a:lnTo>
                  <a:pt x="676070" y="19925"/>
                </a:lnTo>
                <a:lnTo>
                  <a:pt x="632608" y="19925"/>
                </a:lnTo>
                <a:close/>
                <a:moveTo>
                  <a:pt x="419342" y="2540"/>
                </a:moveTo>
                <a:lnTo>
                  <a:pt x="443857" y="2540"/>
                </a:lnTo>
                <a:lnTo>
                  <a:pt x="517889" y="118179"/>
                </a:lnTo>
                <a:cubicBezTo>
                  <a:pt x="521405" y="123649"/>
                  <a:pt x="523489" y="127132"/>
                  <a:pt x="524140" y="128630"/>
                </a:cubicBezTo>
                <a:lnTo>
                  <a:pt x="524531" y="128630"/>
                </a:lnTo>
                <a:cubicBezTo>
                  <a:pt x="523880" y="124332"/>
                  <a:pt x="523554" y="116975"/>
                  <a:pt x="523554" y="106557"/>
                </a:cubicBezTo>
                <a:lnTo>
                  <a:pt x="523554" y="2540"/>
                </a:lnTo>
                <a:lnTo>
                  <a:pt x="542892" y="2540"/>
                </a:lnTo>
                <a:lnTo>
                  <a:pt x="542892" y="153828"/>
                </a:lnTo>
                <a:lnTo>
                  <a:pt x="519745" y="153828"/>
                </a:lnTo>
                <a:lnTo>
                  <a:pt x="443661" y="36138"/>
                </a:lnTo>
                <a:cubicBezTo>
                  <a:pt x="441513" y="32817"/>
                  <a:pt x="439787" y="29529"/>
                  <a:pt x="438485" y="26273"/>
                </a:cubicBezTo>
                <a:lnTo>
                  <a:pt x="437899" y="26273"/>
                </a:lnTo>
                <a:cubicBezTo>
                  <a:pt x="438420" y="29659"/>
                  <a:pt x="438680" y="36724"/>
                  <a:pt x="438680" y="47467"/>
                </a:cubicBezTo>
                <a:lnTo>
                  <a:pt x="438680" y="153828"/>
                </a:lnTo>
                <a:lnTo>
                  <a:pt x="419342" y="153828"/>
                </a:lnTo>
                <a:close/>
                <a:moveTo>
                  <a:pt x="1437284" y="0"/>
                </a:moveTo>
                <a:cubicBezTo>
                  <a:pt x="1452325" y="0"/>
                  <a:pt x="1463362" y="1823"/>
                  <a:pt x="1470394" y="5470"/>
                </a:cubicBezTo>
                <a:lnTo>
                  <a:pt x="1470394" y="26761"/>
                </a:lnTo>
                <a:cubicBezTo>
                  <a:pt x="1461278" y="20446"/>
                  <a:pt x="1449753" y="17288"/>
                  <a:pt x="1435819" y="17288"/>
                </a:cubicBezTo>
                <a:cubicBezTo>
                  <a:pt x="1426573" y="17288"/>
                  <a:pt x="1419037" y="19225"/>
                  <a:pt x="1413209" y="23099"/>
                </a:cubicBezTo>
                <a:cubicBezTo>
                  <a:pt x="1407382" y="26973"/>
                  <a:pt x="1404468" y="32361"/>
                  <a:pt x="1404468" y="39263"/>
                </a:cubicBezTo>
                <a:cubicBezTo>
                  <a:pt x="1404468" y="45384"/>
                  <a:pt x="1406486" y="50365"/>
                  <a:pt x="1410523" y="54206"/>
                </a:cubicBezTo>
                <a:cubicBezTo>
                  <a:pt x="1414560" y="58048"/>
                  <a:pt x="1423318" y="63289"/>
                  <a:pt x="1436796" y="69931"/>
                </a:cubicBezTo>
                <a:cubicBezTo>
                  <a:pt x="1451642" y="77028"/>
                  <a:pt x="1462027" y="84125"/>
                  <a:pt x="1467952" y="91223"/>
                </a:cubicBezTo>
                <a:cubicBezTo>
                  <a:pt x="1473878" y="98320"/>
                  <a:pt x="1476840" y="106296"/>
                  <a:pt x="1476840" y="115151"/>
                </a:cubicBezTo>
                <a:cubicBezTo>
                  <a:pt x="1476840" y="128434"/>
                  <a:pt x="1472022" y="138624"/>
                  <a:pt x="1462385" y="145722"/>
                </a:cubicBezTo>
                <a:cubicBezTo>
                  <a:pt x="1452749" y="152819"/>
                  <a:pt x="1439368" y="156368"/>
                  <a:pt x="1422244" y="156368"/>
                </a:cubicBezTo>
                <a:cubicBezTo>
                  <a:pt x="1416253" y="156368"/>
                  <a:pt x="1409270" y="155537"/>
                  <a:pt x="1401294" y="153877"/>
                </a:cubicBezTo>
                <a:cubicBezTo>
                  <a:pt x="1393317" y="152217"/>
                  <a:pt x="1387506" y="150149"/>
                  <a:pt x="1383860" y="147675"/>
                </a:cubicBezTo>
                <a:lnTo>
                  <a:pt x="1383860" y="125407"/>
                </a:lnTo>
                <a:cubicBezTo>
                  <a:pt x="1388483" y="129444"/>
                  <a:pt x="1394668" y="132764"/>
                  <a:pt x="1402417" y="135369"/>
                </a:cubicBezTo>
                <a:cubicBezTo>
                  <a:pt x="1410165" y="137973"/>
                  <a:pt x="1417523" y="139276"/>
                  <a:pt x="1424490" y="139276"/>
                </a:cubicBezTo>
                <a:cubicBezTo>
                  <a:pt x="1445716" y="139276"/>
                  <a:pt x="1456330" y="131722"/>
                  <a:pt x="1456330" y="116616"/>
                </a:cubicBezTo>
                <a:cubicBezTo>
                  <a:pt x="1456330" y="112384"/>
                  <a:pt x="1455190" y="108575"/>
                  <a:pt x="1452911" y="105189"/>
                </a:cubicBezTo>
                <a:cubicBezTo>
                  <a:pt x="1450632" y="101803"/>
                  <a:pt x="1447507" y="98808"/>
                  <a:pt x="1443535" y="96204"/>
                </a:cubicBezTo>
                <a:cubicBezTo>
                  <a:pt x="1439563" y="93599"/>
                  <a:pt x="1432108" y="89595"/>
                  <a:pt x="1421169" y="84191"/>
                </a:cubicBezTo>
                <a:cubicBezTo>
                  <a:pt x="1405998" y="76637"/>
                  <a:pt x="1396003" y="69622"/>
                  <a:pt x="1391185" y="63143"/>
                </a:cubicBezTo>
                <a:cubicBezTo>
                  <a:pt x="1386367" y="56664"/>
                  <a:pt x="1383957" y="49258"/>
                  <a:pt x="1383957" y="40923"/>
                </a:cubicBezTo>
                <a:cubicBezTo>
                  <a:pt x="1383957" y="28357"/>
                  <a:pt x="1389004" y="18395"/>
                  <a:pt x="1399096" y="11037"/>
                </a:cubicBezTo>
                <a:cubicBezTo>
                  <a:pt x="1409188" y="3679"/>
                  <a:pt x="1421918" y="0"/>
                  <a:pt x="1437284" y="0"/>
                </a:cubicBezTo>
                <a:close/>
                <a:moveTo>
                  <a:pt x="264044" y="0"/>
                </a:moveTo>
                <a:cubicBezTo>
                  <a:pt x="285076" y="0"/>
                  <a:pt x="302005" y="7065"/>
                  <a:pt x="314832" y="21194"/>
                </a:cubicBezTo>
                <a:cubicBezTo>
                  <a:pt x="327659" y="35324"/>
                  <a:pt x="334073" y="53718"/>
                  <a:pt x="334073" y="76377"/>
                </a:cubicBezTo>
                <a:cubicBezTo>
                  <a:pt x="334073" y="100924"/>
                  <a:pt x="327496" y="120393"/>
                  <a:pt x="314344" y="134783"/>
                </a:cubicBezTo>
                <a:cubicBezTo>
                  <a:pt x="301191" y="149173"/>
                  <a:pt x="283611" y="156368"/>
                  <a:pt x="261603" y="156368"/>
                </a:cubicBezTo>
                <a:cubicBezTo>
                  <a:pt x="240115" y="156368"/>
                  <a:pt x="222893" y="149303"/>
                  <a:pt x="209936" y="135173"/>
                </a:cubicBezTo>
                <a:cubicBezTo>
                  <a:pt x="196979" y="121044"/>
                  <a:pt x="190500" y="102650"/>
                  <a:pt x="190500" y="79991"/>
                </a:cubicBezTo>
                <a:cubicBezTo>
                  <a:pt x="190500" y="55574"/>
                  <a:pt x="197109" y="36138"/>
                  <a:pt x="210327" y="21683"/>
                </a:cubicBezTo>
                <a:cubicBezTo>
                  <a:pt x="223544" y="7228"/>
                  <a:pt x="241450" y="0"/>
                  <a:pt x="264044" y="0"/>
                </a:cubicBezTo>
                <a:close/>
                <a:moveTo>
                  <a:pt x="77451" y="0"/>
                </a:moveTo>
                <a:cubicBezTo>
                  <a:pt x="91906" y="0"/>
                  <a:pt x="103854" y="2051"/>
                  <a:pt x="113295" y="6153"/>
                </a:cubicBezTo>
                <a:lnTo>
                  <a:pt x="113295" y="26566"/>
                </a:lnTo>
                <a:cubicBezTo>
                  <a:pt x="102487" y="20576"/>
                  <a:pt x="90604" y="17581"/>
                  <a:pt x="77646" y="17581"/>
                </a:cubicBezTo>
                <a:cubicBezTo>
                  <a:pt x="60782" y="17581"/>
                  <a:pt x="47044" y="23197"/>
                  <a:pt x="36430" y="34428"/>
                </a:cubicBezTo>
                <a:cubicBezTo>
                  <a:pt x="25817" y="45660"/>
                  <a:pt x="20510" y="60815"/>
                  <a:pt x="20510" y="79893"/>
                </a:cubicBezTo>
                <a:cubicBezTo>
                  <a:pt x="20510" y="97994"/>
                  <a:pt x="25459" y="112368"/>
                  <a:pt x="35356" y="123014"/>
                </a:cubicBezTo>
                <a:cubicBezTo>
                  <a:pt x="45253" y="133660"/>
                  <a:pt x="58210" y="138983"/>
                  <a:pt x="74228" y="138983"/>
                </a:cubicBezTo>
                <a:cubicBezTo>
                  <a:pt x="89204" y="138983"/>
                  <a:pt x="102226" y="135597"/>
                  <a:pt x="113295" y="128825"/>
                </a:cubicBezTo>
                <a:lnTo>
                  <a:pt x="113295" y="147577"/>
                </a:lnTo>
                <a:cubicBezTo>
                  <a:pt x="102161" y="153437"/>
                  <a:pt x="88195" y="156368"/>
                  <a:pt x="71396" y="156368"/>
                </a:cubicBezTo>
                <a:cubicBezTo>
                  <a:pt x="49713" y="156368"/>
                  <a:pt x="32393" y="149482"/>
                  <a:pt x="19436" y="135711"/>
                </a:cubicBezTo>
                <a:cubicBezTo>
                  <a:pt x="6479" y="121939"/>
                  <a:pt x="0" y="103724"/>
                  <a:pt x="0" y="81065"/>
                </a:cubicBezTo>
                <a:cubicBezTo>
                  <a:pt x="0" y="56713"/>
                  <a:pt x="7293" y="37114"/>
                  <a:pt x="21878" y="22269"/>
                </a:cubicBezTo>
                <a:cubicBezTo>
                  <a:pt x="36463" y="7423"/>
                  <a:pt x="54987" y="0"/>
                  <a:pt x="77451" y="0"/>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ustDataLst>
      <p:tags r:id="rId19"/>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关卡地图展示</a:t>
            </a:r>
            <a:endParaRPr lang="zh-CN" altLang="en-US"/>
          </a:p>
        </p:txBody>
      </p:sp>
      <p:pic>
        <p:nvPicPr>
          <p:cNvPr id="4" name="内容占位符 3" descr="3d65e191e1174131d2e8e0df227779d3"/>
          <p:cNvPicPr>
            <a:picLocks noChangeAspect="1"/>
          </p:cNvPicPr>
          <p:nvPr>
            <p:ph idx="1"/>
          </p:nvPr>
        </p:nvPicPr>
        <p:blipFill>
          <a:blip r:embed="rId1"/>
          <a:stretch>
            <a:fillRect/>
          </a:stretch>
        </p:blipFill>
        <p:spPr>
          <a:xfrm>
            <a:off x="1639570" y="1301750"/>
            <a:ext cx="8911590" cy="4873625"/>
          </a:xfrm>
          <a:prstGeom prst="rect">
            <a:avLst/>
          </a:prstGeom>
        </p:spPr>
      </p:pic>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关卡地图展示</a:t>
            </a:r>
            <a:endParaRPr lang="zh-CN" altLang="en-US"/>
          </a:p>
        </p:txBody>
      </p:sp>
      <p:pic>
        <p:nvPicPr>
          <p:cNvPr id="5" name="内容占位符 4" descr="76d4186d7080b8ee1b0467e732fc6848"/>
          <p:cNvPicPr>
            <a:picLocks noChangeAspect="1"/>
          </p:cNvPicPr>
          <p:nvPr>
            <p:ph idx="1"/>
          </p:nvPr>
        </p:nvPicPr>
        <p:blipFill>
          <a:blip r:embed="rId1"/>
          <a:stretch>
            <a:fillRect/>
          </a:stretch>
        </p:blipFill>
        <p:spPr>
          <a:xfrm>
            <a:off x="1639570" y="1301750"/>
            <a:ext cx="8911590" cy="4873625"/>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游戏实机界面展示</a:t>
            </a:r>
            <a:r>
              <a:rPr lang="en-US" altLang="zh-CN"/>
              <a:t>——</a:t>
            </a:r>
            <a:r>
              <a:rPr lang="zh-CN" altLang="en-US"/>
              <a:t>解谜机关</a:t>
            </a:r>
            <a:endParaRPr lang="zh-CN" altLang="en-US"/>
          </a:p>
        </p:txBody>
      </p:sp>
      <p:pic>
        <p:nvPicPr>
          <p:cNvPr id="4" name="内容占位符 3" descr="4d534136fef90ed4bce27871bfc11313"/>
          <p:cNvPicPr>
            <a:picLocks noChangeAspect="1"/>
          </p:cNvPicPr>
          <p:nvPr>
            <p:ph idx="1"/>
          </p:nvPr>
        </p:nvPicPr>
        <p:blipFill>
          <a:blip r:embed="rId1"/>
          <a:stretch>
            <a:fillRect/>
          </a:stretch>
        </p:blipFill>
        <p:spPr>
          <a:xfrm>
            <a:off x="1639570" y="1301750"/>
            <a:ext cx="8911590" cy="4873625"/>
          </a:xfrm>
          <a:prstGeom prst="rect">
            <a:avLst/>
          </a:prstGeom>
        </p:spPr>
      </p:pic>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游戏实机界面展示</a:t>
            </a:r>
            <a:r>
              <a:rPr lang="en-US" altLang="zh-CN"/>
              <a:t>——BOSS</a:t>
            </a:r>
            <a:r>
              <a:rPr lang="zh-CN" altLang="en-US"/>
              <a:t>战场</a:t>
            </a:r>
            <a:endParaRPr lang="zh-CN" altLang="en-US"/>
          </a:p>
        </p:txBody>
      </p:sp>
      <p:pic>
        <p:nvPicPr>
          <p:cNvPr id="4" name="内容占位符 3" descr="550655e90d92ad9a11f8da6a8a958b7d"/>
          <p:cNvPicPr>
            <a:picLocks noChangeAspect="1"/>
          </p:cNvPicPr>
          <p:nvPr>
            <p:ph idx="1"/>
          </p:nvPr>
        </p:nvPicPr>
        <p:blipFill>
          <a:blip r:embed="rId1"/>
          <a:stretch>
            <a:fillRect/>
          </a:stretch>
        </p:blipFill>
        <p:spPr>
          <a:xfrm>
            <a:off x="1639570" y="1301750"/>
            <a:ext cx="8911590" cy="4873625"/>
          </a:xfrm>
          <a:prstGeom prst="rect">
            <a:avLst/>
          </a:prstGeom>
        </p:spPr>
      </p:pic>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idx="2"/>
            <p:custDataLst>
              <p:tags r:id="rId1"/>
            </p:custDataLst>
          </p:nvPr>
        </p:nvSpPr>
        <p:spPr/>
        <p:txBody>
          <a:bodyPr/>
          <a:lstStyle/>
          <a:p>
            <a:r>
              <a:rPr lang="zh-CN" altLang="en-US"/>
              <a:t>感谢您的观看</a:t>
            </a:r>
            <a:endParaRPr lang="zh-CN" altLang="en-US"/>
          </a:p>
        </p:txBody>
      </p:sp>
      <p:sp>
        <p:nvSpPr>
          <p:cNvPr id="6" name="文本占位符 5"/>
          <p:cNvSpPr>
            <a:spLocks noGrp="1"/>
          </p:cNvSpPr>
          <p:nvPr>
            <p:ph type="body" sz="quarter" idx="17"/>
            <p:custDataLst>
              <p:tags r:id="rId2"/>
            </p:custDataLst>
          </p:nvPr>
        </p:nvSpPr>
        <p:spPr>
          <a:xfrm>
            <a:off x="8317230" y="4109720"/>
            <a:ext cx="2049145" cy="505460"/>
          </a:xfrm>
        </p:spPr>
        <p:txBody>
          <a:bodyPr>
            <a:normAutofit lnSpcReduction="10000"/>
          </a:bodyPr>
          <a:lstStyle/>
          <a:p>
            <a:r>
              <a:rPr lang="zh-CN" altLang="en-US">
                <a:sym typeface="+mn-ea"/>
              </a:rPr>
              <a:t>错误</a:t>
            </a:r>
            <a:r>
              <a:rPr lang="en-US" altLang="zh-CN">
                <a:sym typeface="+mn-ea"/>
              </a:rPr>
              <a:t>404</a:t>
            </a:r>
            <a:r>
              <a:rPr lang="zh-CN" altLang="en-US">
                <a:sym typeface="+mn-ea"/>
              </a:rPr>
              <a:t>：队伍未找到</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1"/>
            <p:custDataLst>
              <p:tags r:id="rId1"/>
            </p:custDataLst>
          </p:nvPr>
        </p:nvSpPr>
        <p:spPr>
          <a:xfrm>
            <a:off x="4811395" y="2030730"/>
            <a:ext cx="5644515" cy="1489075"/>
          </a:xfrm>
        </p:spPr>
        <p:txBody>
          <a:bodyPr/>
          <a:lstStyle/>
          <a:p>
            <a:r>
              <a:t>团队介绍</a:t>
            </a:r>
          </a:p>
        </p:txBody>
      </p:sp>
      <p:sp>
        <p:nvSpPr>
          <p:cNvPr id="8" name="文本占位符 7"/>
          <p:cNvSpPr>
            <a:spLocks noGrp="1"/>
          </p:cNvSpPr>
          <p:nvPr>
            <p:ph type="body" sz="quarter" idx="13"/>
            <p:custDataLst>
              <p:tags r:id="rId2"/>
            </p:custDataLst>
          </p:nvPr>
        </p:nvSpPr>
        <p:spPr>
          <a:xfrm>
            <a:off x="2491105" y="2715895"/>
            <a:ext cx="1816735" cy="712470"/>
          </a:xfrm>
        </p:spPr>
        <p:txBody>
          <a:bodyPr>
            <a:noAutofit/>
          </a:bodyPr>
          <a:lstStyle/>
          <a:p>
            <a:r>
              <a:rPr lang="en-US" altLang="zh-CN" sz="4000"/>
              <a:t>01</a:t>
            </a:r>
            <a:endParaRPr lang="en-US" altLang="zh-CN" sz="400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团队介绍</a:t>
            </a:r>
            <a:endParaRPr lang="zh-CN" altLang="en-US"/>
          </a:p>
        </p:txBody>
      </p:sp>
      <p:sp>
        <p:nvSpPr>
          <p:cNvPr id="2" name="内容占位符 1"/>
          <p:cNvSpPr>
            <a:spLocks noGrp="1"/>
          </p:cNvSpPr>
          <p:nvPr>
            <p:ph idx="1"/>
            <p:custDataLst>
              <p:tags r:id="rId2"/>
            </p:custDataLst>
          </p:nvPr>
        </p:nvSpPr>
        <p:spPr>
          <a:xfrm>
            <a:off x="695960" y="1301750"/>
            <a:ext cx="10890250" cy="594360"/>
          </a:xfrm>
        </p:spPr>
        <p:txBody>
          <a:bodyPr/>
          <a:lstStyle/>
          <a:p>
            <a:pPr marL="0" indent="0">
              <a:buNone/>
            </a:pPr>
            <a:r>
              <a:rPr lang="zh-CN" altLang="en-US" b="1"/>
              <a:t>队名：错误</a:t>
            </a:r>
            <a:r>
              <a:rPr lang="en-US" altLang="zh-CN" b="1"/>
              <a:t>404</a:t>
            </a:r>
            <a:r>
              <a:rPr lang="zh-CN" altLang="en-US" b="1"/>
              <a:t>：队伍未找到</a:t>
            </a:r>
            <a:endParaRPr lang="zh-CN" altLang="en-US" b="1"/>
          </a:p>
          <a:p>
            <a:endParaRPr lang="zh-CN" altLang="en-US" sz="2000"/>
          </a:p>
        </p:txBody>
      </p:sp>
      <p:sp>
        <p:nvSpPr>
          <p:cNvPr id="4" name="文本框 3"/>
          <p:cNvSpPr txBox="1"/>
          <p:nvPr/>
        </p:nvSpPr>
        <p:spPr>
          <a:xfrm>
            <a:off x="699135" y="2058670"/>
            <a:ext cx="4513580" cy="1512570"/>
          </a:xfrm>
          <a:prstGeom prst="rect">
            <a:avLst/>
          </a:prstGeom>
          <a:noFill/>
        </p:spPr>
        <p:txBody>
          <a:bodyPr wrap="square" rtlCol="0">
            <a:noAutofit/>
          </a:bodyPr>
          <a:p>
            <a:pPr>
              <a:lnSpc>
                <a:spcPct val="130000"/>
              </a:lnSpc>
            </a:pPr>
            <a:r>
              <a:rPr lang="zh-CN" altLang="en-US" sz="2400"/>
              <a:t>成员姓名：爱丽丝</a:t>
            </a:r>
            <a:endParaRPr lang="zh-CN" altLang="en-US" sz="2400"/>
          </a:p>
          <a:p>
            <a:pPr>
              <a:lnSpc>
                <a:spcPct val="130000"/>
              </a:lnSpc>
            </a:pPr>
            <a:r>
              <a:rPr lang="zh-CN" altLang="en-US" sz="2400"/>
              <a:t>就读大学：清华大学</a:t>
            </a:r>
            <a:endParaRPr lang="zh-CN" altLang="en-US" sz="2400"/>
          </a:p>
          <a:p>
            <a:pPr>
              <a:lnSpc>
                <a:spcPct val="130000"/>
              </a:lnSpc>
            </a:pPr>
            <a:r>
              <a:rPr lang="zh-CN" altLang="en-US" sz="2400"/>
              <a:t>队内角色：程序</a:t>
            </a:r>
            <a:endParaRPr lang="zh-CN" altLang="en-US" sz="2400"/>
          </a:p>
        </p:txBody>
      </p:sp>
      <p:sp>
        <p:nvSpPr>
          <p:cNvPr id="5" name="文本框 4"/>
          <p:cNvSpPr txBox="1"/>
          <p:nvPr/>
        </p:nvSpPr>
        <p:spPr>
          <a:xfrm>
            <a:off x="695960" y="3777615"/>
            <a:ext cx="4445000" cy="1626235"/>
          </a:xfrm>
          <a:prstGeom prst="rect">
            <a:avLst/>
          </a:prstGeom>
          <a:noFill/>
        </p:spPr>
        <p:txBody>
          <a:bodyPr wrap="square" rtlCol="0">
            <a:noAutofit/>
          </a:bodyPr>
          <a:p>
            <a:pPr>
              <a:lnSpc>
                <a:spcPct val="130000"/>
              </a:lnSpc>
            </a:pPr>
            <a:r>
              <a:rPr lang="zh-CN" altLang="en-US" sz="2400"/>
              <a:t>成员姓名：黄建源</a:t>
            </a:r>
            <a:endParaRPr lang="zh-CN" altLang="en-US" sz="2400"/>
          </a:p>
          <a:p>
            <a:pPr>
              <a:lnSpc>
                <a:spcPct val="130000"/>
              </a:lnSpc>
            </a:pPr>
            <a:r>
              <a:rPr lang="zh-CN" altLang="en-US" sz="2400"/>
              <a:t>就读大学：清华大学</a:t>
            </a:r>
            <a:endParaRPr lang="zh-CN" altLang="en-US" sz="2400"/>
          </a:p>
          <a:p>
            <a:pPr>
              <a:lnSpc>
                <a:spcPct val="130000"/>
              </a:lnSpc>
            </a:pPr>
            <a:r>
              <a:rPr lang="zh-CN" altLang="en-US" sz="2400"/>
              <a:t>队内角色：程序</a:t>
            </a:r>
            <a:endParaRPr lang="zh-CN" altLang="en-US" sz="2400"/>
          </a:p>
        </p:txBody>
      </p:sp>
      <p:pic>
        <p:nvPicPr>
          <p:cNvPr id="6" name="图片 5" descr="9bd992e6010ad46b6d1021904dc3853b_720"/>
          <p:cNvPicPr>
            <a:picLocks noChangeAspect="1"/>
          </p:cNvPicPr>
          <p:nvPr/>
        </p:nvPicPr>
        <p:blipFill>
          <a:blip r:embed="rId3"/>
          <a:stretch>
            <a:fillRect/>
          </a:stretch>
        </p:blipFill>
        <p:spPr>
          <a:xfrm>
            <a:off x="6366510" y="1478280"/>
            <a:ext cx="4204970" cy="4204970"/>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a:t>团队介绍</a:t>
            </a:r>
            <a:endParaRPr lang="zh-CN" altLang="en-US"/>
          </a:p>
        </p:txBody>
      </p:sp>
      <p:sp>
        <p:nvSpPr>
          <p:cNvPr id="2" name="内容占位符 1"/>
          <p:cNvSpPr>
            <a:spLocks noGrp="1"/>
          </p:cNvSpPr>
          <p:nvPr>
            <p:ph idx="1"/>
            <p:custDataLst>
              <p:tags r:id="rId2"/>
            </p:custDataLst>
          </p:nvPr>
        </p:nvSpPr>
        <p:spPr>
          <a:xfrm>
            <a:off x="695960" y="1301750"/>
            <a:ext cx="10890250" cy="594360"/>
          </a:xfrm>
        </p:spPr>
        <p:txBody>
          <a:bodyPr/>
          <a:lstStyle/>
          <a:p>
            <a:pPr marL="0" indent="0">
              <a:buNone/>
            </a:pPr>
            <a:r>
              <a:rPr lang="zh-CN" altLang="en-US" b="1"/>
              <a:t>队名：错误</a:t>
            </a:r>
            <a:r>
              <a:rPr lang="en-US" altLang="zh-CN" b="1"/>
              <a:t>404</a:t>
            </a:r>
            <a:r>
              <a:rPr lang="zh-CN" altLang="en-US" b="1"/>
              <a:t>：队伍未找到</a:t>
            </a:r>
            <a:endParaRPr lang="zh-CN" altLang="en-US" b="1"/>
          </a:p>
          <a:p>
            <a:endParaRPr lang="zh-CN" altLang="en-US" sz="2000"/>
          </a:p>
        </p:txBody>
      </p:sp>
      <p:sp>
        <p:nvSpPr>
          <p:cNvPr id="4" name="文本框 3"/>
          <p:cNvSpPr txBox="1"/>
          <p:nvPr/>
        </p:nvSpPr>
        <p:spPr>
          <a:xfrm>
            <a:off x="699135" y="2058670"/>
            <a:ext cx="4513580" cy="1512570"/>
          </a:xfrm>
          <a:prstGeom prst="rect">
            <a:avLst/>
          </a:prstGeom>
          <a:noFill/>
        </p:spPr>
        <p:txBody>
          <a:bodyPr wrap="square" rtlCol="0">
            <a:noAutofit/>
          </a:bodyPr>
          <a:p>
            <a:pPr>
              <a:lnSpc>
                <a:spcPct val="130000"/>
              </a:lnSpc>
            </a:pPr>
            <a:r>
              <a:rPr lang="zh-CN" altLang="en-US" sz="2400"/>
              <a:t>成员姓名：苏环</a:t>
            </a:r>
            <a:endParaRPr lang="zh-CN" altLang="en-US" sz="2400"/>
          </a:p>
          <a:p>
            <a:pPr>
              <a:lnSpc>
                <a:spcPct val="130000"/>
              </a:lnSpc>
            </a:pPr>
            <a:r>
              <a:rPr lang="zh-CN" altLang="en-US" sz="2400"/>
              <a:t>就读大学：浙江大学</a:t>
            </a:r>
            <a:endParaRPr lang="zh-CN" altLang="en-US" sz="2400"/>
          </a:p>
          <a:p>
            <a:pPr>
              <a:lnSpc>
                <a:spcPct val="130000"/>
              </a:lnSpc>
            </a:pPr>
            <a:r>
              <a:rPr lang="zh-CN" altLang="en-US" sz="2400"/>
              <a:t>队内角色：策划、美术</a:t>
            </a:r>
            <a:endParaRPr lang="zh-CN" altLang="en-US" sz="2400"/>
          </a:p>
        </p:txBody>
      </p:sp>
      <p:sp>
        <p:nvSpPr>
          <p:cNvPr id="5" name="文本框 4"/>
          <p:cNvSpPr txBox="1"/>
          <p:nvPr/>
        </p:nvSpPr>
        <p:spPr>
          <a:xfrm>
            <a:off x="695960" y="3777615"/>
            <a:ext cx="4445000" cy="1626235"/>
          </a:xfrm>
          <a:prstGeom prst="rect">
            <a:avLst/>
          </a:prstGeom>
          <a:noFill/>
        </p:spPr>
        <p:txBody>
          <a:bodyPr wrap="square" rtlCol="0">
            <a:noAutofit/>
          </a:bodyPr>
          <a:p>
            <a:pPr>
              <a:lnSpc>
                <a:spcPct val="130000"/>
              </a:lnSpc>
            </a:pPr>
            <a:r>
              <a:rPr lang="zh-CN" altLang="en-US" sz="2400"/>
              <a:t>成员姓名：孙敬谊</a:t>
            </a:r>
            <a:endParaRPr lang="zh-CN" altLang="en-US" sz="2400"/>
          </a:p>
          <a:p>
            <a:pPr>
              <a:lnSpc>
                <a:spcPct val="130000"/>
              </a:lnSpc>
            </a:pPr>
            <a:r>
              <a:rPr lang="zh-CN" altLang="en-US" sz="2400"/>
              <a:t>就读大学：江南大学</a:t>
            </a:r>
            <a:endParaRPr lang="zh-CN" altLang="en-US" sz="2400"/>
          </a:p>
          <a:p>
            <a:pPr>
              <a:lnSpc>
                <a:spcPct val="130000"/>
              </a:lnSpc>
            </a:pPr>
            <a:r>
              <a:rPr lang="zh-CN" altLang="en-US" sz="2400"/>
              <a:t>队内角色：策划</a:t>
            </a:r>
            <a:endParaRPr lang="zh-CN" altLang="en-US" sz="2400"/>
          </a:p>
        </p:txBody>
      </p:sp>
      <p:sp>
        <p:nvSpPr>
          <p:cNvPr id="7" name="文本框 6"/>
          <p:cNvSpPr txBox="1"/>
          <p:nvPr/>
        </p:nvSpPr>
        <p:spPr>
          <a:xfrm>
            <a:off x="6684645" y="2151380"/>
            <a:ext cx="4445000" cy="1626235"/>
          </a:xfrm>
          <a:prstGeom prst="rect">
            <a:avLst/>
          </a:prstGeom>
          <a:noFill/>
        </p:spPr>
        <p:txBody>
          <a:bodyPr wrap="square" rtlCol="0">
            <a:noAutofit/>
          </a:bodyPr>
          <a:p>
            <a:pPr>
              <a:lnSpc>
                <a:spcPct val="130000"/>
              </a:lnSpc>
            </a:pPr>
            <a:r>
              <a:rPr lang="zh-CN" altLang="en-US" sz="2400"/>
              <a:t>成员姓名：吴宜倩</a:t>
            </a:r>
            <a:endParaRPr lang="zh-CN" altLang="en-US" sz="2400"/>
          </a:p>
          <a:p>
            <a:pPr>
              <a:lnSpc>
                <a:spcPct val="130000"/>
              </a:lnSpc>
            </a:pPr>
            <a:r>
              <a:rPr lang="zh-CN" altLang="en-US" sz="2400"/>
              <a:t>就读大学：四川师范大学</a:t>
            </a:r>
            <a:endParaRPr lang="zh-CN" altLang="en-US" sz="2400"/>
          </a:p>
          <a:p>
            <a:pPr>
              <a:lnSpc>
                <a:spcPct val="130000"/>
              </a:lnSpc>
            </a:pPr>
            <a:r>
              <a:rPr lang="zh-CN" altLang="en-US" sz="2400"/>
              <a:t>队内角色：美术</a:t>
            </a:r>
            <a:endParaRPr lang="zh-CN" altLang="en-US" sz="2400"/>
          </a:p>
        </p:txBody>
      </p:sp>
      <p:pic>
        <p:nvPicPr>
          <p:cNvPr id="8" name="图片 7" descr="c234fe4b04465a386cffedeb048d645e_720"/>
          <p:cNvPicPr>
            <a:picLocks noChangeAspect="1"/>
          </p:cNvPicPr>
          <p:nvPr/>
        </p:nvPicPr>
        <p:blipFill>
          <a:blip r:embed="rId3"/>
          <a:srcRect l="18066" t="32552" r="16390" b="18848"/>
          <a:stretch>
            <a:fillRect/>
          </a:stretch>
        </p:blipFill>
        <p:spPr>
          <a:xfrm rot="840000">
            <a:off x="9438005" y="772795"/>
            <a:ext cx="2338705" cy="1734185"/>
          </a:xfrm>
          <a:prstGeom prst="rect">
            <a:avLst/>
          </a:prstGeom>
        </p:spPr>
      </p:pic>
      <p:pic>
        <p:nvPicPr>
          <p:cNvPr id="9" name="图片 8" descr="2d7b7b0f575c0f5f60f0793f7d4b9028_720"/>
          <p:cNvPicPr>
            <a:picLocks noChangeAspect="1"/>
          </p:cNvPicPr>
          <p:nvPr/>
        </p:nvPicPr>
        <p:blipFill>
          <a:blip r:embed="rId4"/>
          <a:srcRect l="15544" t="13639" r="19401" b="16634"/>
          <a:stretch>
            <a:fillRect/>
          </a:stretch>
        </p:blipFill>
        <p:spPr>
          <a:xfrm>
            <a:off x="4071620" y="3330575"/>
            <a:ext cx="1773555" cy="1901190"/>
          </a:xfrm>
          <a:prstGeom prst="rect">
            <a:avLst/>
          </a:prstGeom>
        </p:spPr>
      </p:pic>
    </p:spTree>
    <p:custDataLst>
      <p:tags r:id="rId5"/>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idx="1"/>
            <p:custDataLst>
              <p:tags r:id="rId1"/>
            </p:custDataLst>
          </p:nvPr>
        </p:nvSpPr>
        <p:spPr>
          <a:xfrm>
            <a:off x="4811395" y="2030730"/>
            <a:ext cx="5644515" cy="1489075"/>
          </a:xfrm>
        </p:spPr>
        <p:txBody>
          <a:bodyPr/>
          <a:lstStyle/>
          <a:p>
            <a:r>
              <a:t>游戏介绍</a:t>
            </a:r>
          </a:p>
        </p:txBody>
      </p:sp>
      <p:sp>
        <p:nvSpPr>
          <p:cNvPr id="8" name="文本占位符 7"/>
          <p:cNvSpPr>
            <a:spLocks noGrp="1"/>
          </p:cNvSpPr>
          <p:nvPr>
            <p:ph type="body" sz="quarter" idx="13"/>
            <p:custDataLst>
              <p:tags r:id="rId2"/>
            </p:custDataLst>
          </p:nvPr>
        </p:nvSpPr>
        <p:spPr>
          <a:xfrm>
            <a:off x="2491105" y="2715895"/>
            <a:ext cx="1816735" cy="712470"/>
          </a:xfrm>
        </p:spPr>
        <p:txBody>
          <a:bodyPr>
            <a:noAutofit/>
          </a:bodyPr>
          <a:lstStyle/>
          <a:p>
            <a:r>
              <a:rPr lang="en-US" altLang="zh-CN" sz="4000"/>
              <a:t>02</a:t>
            </a:r>
            <a:endParaRPr lang="en-US" altLang="zh-CN" sz="4000"/>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游戏简介</a:t>
            </a:r>
            <a:endParaRPr lang="zh-CN" altLang="en-US"/>
          </a:p>
        </p:txBody>
      </p:sp>
      <p:sp>
        <p:nvSpPr>
          <p:cNvPr id="3" name="内容占位符 2"/>
          <p:cNvSpPr>
            <a:spLocks noGrp="1"/>
          </p:cNvSpPr>
          <p:nvPr>
            <p:ph idx="1"/>
          </p:nvPr>
        </p:nvSpPr>
        <p:spPr/>
        <p:txBody>
          <a:bodyPr/>
          <a:p>
            <a:r>
              <a:rPr lang="zh-CN" altLang="en-US" sz="2800" b="1"/>
              <a:t>游戏名称：触角与铠甲</a:t>
            </a:r>
            <a:endParaRPr lang="zh-CN" altLang="en-US" sz="2800"/>
          </a:p>
          <a:p>
            <a:r>
              <a:rPr lang="zh-CN" altLang="en-US" sz="2000"/>
              <a:t>作品类型：</a:t>
            </a:r>
            <a:r>
              <a:rPr lang="en-US" altLang="zh-CN" sz="2000">
                <a:solidFill>
                  <a:schemeClr val="accent2">
                    <a:lumMod val="50000"/>
                  </a:schemeClr>
                </a:solidFill>
              </a:rPr>
              <a:t>PC</a:t>
            </a:r>
            <a:endParaRPr lang="zh-CN" altLang="en-US" sz="2000">
              <a:solidFill>
                <a:schemeClr val="accent2">
                  <a:lumMod val="50000"/>
                </a:schemeClr>
              </a:solidFill>
            </a:endParaRPr>
          </a:p>
          <a:p>
            <a:r>
              <a:rPr lang="zh-CN" altLang="en-US" sz="2000"/>
              <a:t>游戏类型：</a:t>
            </a:r>
            <a:r>
              <a:rPr lang="en-US" altLang="zh-CN" sz="2000">
                <a:solidFill>
                  <a:schemeClr val="accent2">
                    <a:lumMod val="50000"/>
                  </a:schemeClr>
                </a:solidFill>
              </a:rPr>
              <a:t>2D</a:t>
            </a:r>
            <a:r>
              <a:rPr lang="zh-CN" altLang="en-US" sz="2000">
                <a:solidFill>
                  <a:schemeClr val="accent2">
                    <a:lumMod val="50000"/>
                  </a:schemeClr>
                </a:solidFill>
              </a:rPr>
              <a:t>冒险战斗解谜</a:t>
            </a:r>
            <a:endParaRPr lang="zh-CN" altLang="en-US" sz="2000">
              <a:solidFill>
                <a:schemeClr val="accent2">
                  <a:lumMod val="50000"/>
                </a:schemeClr>
              </a:solidFill>
            </a:endParaRPr>
          </a:p>
          <a:p>
            <a:r>
              <a:rPr lang="zh-CN" altLang="en-US" sz="2000"/>
              <a:t>美术风格：</a:t>
            </a:r>
            <a:r>
              <a:rPr lang="zh-CN" altLang="en-US" sz="2000">
                <a:solidFill>
                  <a:schemeClr val="accent2">
                    <a:lumMod val="50000"/>
                  </a:schemeClr>
                </a:solidFill>
              </a:rPr>
              <a:t>卡通</a:t>
            </a:r>
            <a:r>
              <a:rPr lang="en-US" altLang="zh-CN" sz="2000">
                <a:solidFill>
                  <a:schemeClr val="accent2">
                    <a:lumMod val="50000"/>
                  </a:schemeClr>
                </a:solidFill>
              </a:rPr>
              <a:t>  </a:t>
            </a:r>
            <a:r>
              <a:rPr lang="zh-CN" altLang="en-US" sz="2000">
                <a:solidFill>
                  <a:schemeClr val="accent2">
                    <a:lumMod val="50000"/>
                  </a:schemeClr>
                </a:solidFill>
              </a:rPr>
              <a:t>手绘</a:t>
            </a:r>
            <a:endParaRPr lang="zh-CN" altLang="en-US" sz="2000">
              <a:solidFill>
                <a:schemeClr val="accent2">
                  <a:lumMod val="50000"/>
                </a:schemeClr>
              </a:solidFill>
            </a:endParaRPr>
          </a:p>
          <a:p>
            <a:r>
              <a:rPr lang="zh-CN" altLang="en-US" sz="2000"/>
              <a:t>标签：</a:t>
            </a:r>
            <a:r>
              <a:rPr lang="zh-CN" altLang="en-US" sz="2000">
                <a:solidFill>
                  <a:srgbClr val="0070C0"/>
                </a:solidFill>
              </a:rPr>
              <a:t>箱庭</a:t>
            </a:r>
            <a:r>
              <a:rPr lang="en-US" altLang="zh-CN" sz="2000">
                <a:solidFill>
                  <a:schemeClr val="accent2">
                    <a:lumMod val="50000"/>
                  </a:schemeClr>
                </a:solidFill>
              </a:rPr>
              <a:t>  </a:t>
            </a:r>
            <a:r>
              <a:rPr lang="zh-CN" altLang="en-US" sz="2000">
                <a:solidFill>
                  <a:schemeClr val="accent2">
                    <a:lumMod val="50000"/>
                  </a:schemeClr>
                </a:solidFill>
              </a:rPr>
              <a:t>战斗</a:t>
            </a:r>
            <a:r>
              <a:rPr lang="en-US" altLang="zh-CN" sz="2000">
                <a:solidFill>
                  <a:schemeClr val="accent2">
                    <a:lumMod val="50000"/>
                  </a:schemeClr>
                </a:solidFill>
              </a:rPr>
              <a:t>  </a:t>
            </a:r>
            <a:r>
              <a:rPr lang="zh-CN" altLang="en-US" sz="2000">
                <a:solidFill>
                  <a:schemeClr val="accent2">
                    <a:lumMod val="50000"/>
                  </a:schemeClr>
                </a:solidFill>
              </a:rPr>
              <a:t>闯关</a:t>
            </a:r>
            <a:r>
              <a:rPr lang="en-US" altLang="zh-CN" sz="2000">
                <a:solidFill>
                  <a:schemeClr val="accent2">
                    <a:lumMod val="50000"/>
                  </a:schemeClr>
                </a:solidFill>
              </a:rPr>
              <a:t>  </a:t>
            </a:r>
            <a:r>
              <a:rPr lang="zh-CN" altLang="en-US" sz="2000">
                <a:solidFill>
                  <a:schemeClr val="accent2">
                    <a:lumMod val="50000"/>
                  </a:schemeClr>
                </a:solidFill>
              </a:rPr>
              <a:t>解谜</a:t>
            </a:r>
            <a:r>
              <a:rPr lang="en-US" altLang="zh-CN" sz="2000">
                <a:solidFill>
                  <a:schemeClr val="accent2">
                    <a:lumMod val="50000"/>
                  </a:schemeClr>
                </a:solidFill>
              </a:rPr>
              <a:t>  </a:t>
            </a:r>
            <a:r>
              <a:rPr lang="zh-CN" altLang="en-US" sz="2000">
                <a:solidFill>
                  <a:schemeClr val="accent2">
                    <a:lumMod val="50000"/>
                  </a:schemeClr>
                </a:solidFill>
              </a:rPr>
              <a:t>探索</a:t>
            </a:r>
            <a:r>
              <a:rPr lang="en-US" altLang="zh-CN" sz="2000">
                <a:solidFill>
                  <a:schemeClr val="accent2">
                    <a:lumMod val="50000"/>
                  </a:schemeClr>
                </a:solidFill>
              </a:rPr>
              <a:t>  </a:t>
            </a:r>
            <a:endParaRPr lang="zh-CN" altLang="en-US" sz="2000">
              <a:solidFill>
                <a:schemeClr val="accent2">
                  <a:lumMod val="50000"/>
                </a:schemeClr>
              </a:solidFill>
            </a:endParaRPr>
          </a:p>
          <a:p>
            <a:r>
              <a:rPr lang="zh-CN" altLang="en-US" sz="2000"/>
              <a:t>游戏故事背景设定：</a:t>
            </a:r>
            <a:endParaRPr lang="zh-CN" altLang="en-US" sz="2000"/>
          </a:p>
        </p:txBody>
      </p:sp>
      <p:sp>
        <p:nvSpPr>
          <p:cNvPr id="4" name="文本框 3"/>
          <p:cNvSpPr txBox="1"/>
          <p:nvPr/>
        </p:nvSpPr>
        <p:spPr>
          <a:xfrm>
            <a:off x="884555" y="4558030"/>
            <a:ext cx="10612120" cy="1552575"/>
          </a:xfrm>
          <a:prstGeom prst="rect">
            <a:avLst/>
          </a:prstGeom>
          <a:noFill/>
        </p:spPr>
        <p:txBody>
          <a:bodyPr wrap="square" rtlCol="0">
            <a:noAutofit/>
          </a:bodyPr>
          <a:p>
            <a:pPr>
              <a:lnSpc>
                <a:spcPct val="130000"/>
              </a:lnSpc>
            </a:pPr>
            <a:r>
              <a:rPr lang="zh-CN" altLang="en-US"/>
              <a:t>因为污染严重以及机械入侵，海洋生态濒临崩溃。</a:t>
            </a:r>
            <a:r>
              <a:rPr lang="zh-CN" altLang="en-US">
                <a:sym typeface="+mn-ea"/>
              </a:rPr>
              <a:t>为了搜集能够净化海洋的净化宝石，拯救海洋世界，</a:t>
            </a:r>
            <a:r>
              <a:rPr lang="zh-CN" altLang="en-US"/>
              <a:t>勇敢无畏的海葵和他善良坚强的好朋友寄居蟹一起踏上了冒险的征程，与海洋中入侵的机械生物以及变异动物对战，利用智慧解开谜题，拯救海洋世界！</a:t>
            </a:r>
            <a:endParaRPr lang="zh-CN" altLang="en-US"/>
          </a:p>
        </p:txBody>
      </p:sp>
      <p:pic>
        <p:nvPicPr>
          <p:cNvPr id="5" name="图片 4" descr="7ce370c4b6e28b90d495664993df9fa0_720"/>
          <p:cNvPicPr>
            <a:picLocks noChangeAspect="1"/>
          </p:cNvPicPr>
          <p:nvPr/>
        </p:nvPicPr>
        <p:blipFill>
          <a:blip r:embed="rId1"/>
          <a:stretch>
            <a:fillRect/>
          </a:stretch>
        </p:blipFill>
        <p:spPr>
          <a:xfrm>
            <a:off x="6133465" y="1426210"/>
            <a:ext cx="5362575" cy="3063240"/>
          </a:xfrm>
          <a:prstGeom prst="rect">
            <a:avLst/>
          </a:prstGeom>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核心玩法</a:t>
            </a:r>
            <a:endParaRPr lang="zh-CN" altLang="en-US"/>
          </a:p>
        </p:txBody>
      </p:sp>
      <p:sp>
        <p:nvSpPr>
          <p:cNvPr id="3" name="内容占位符 2"/>
          <p:cNvSpPr>
            <a:spLocks noGrp="1"/>
          </p:cNvSpPr>
          <p:nvPr>
            <p:ph idx="1"/>
          </p:nvPr>
        </p:nvSpPr>
        <p:spPr/>
        <p:txBody>
          <a:bodyPr/>
          <a:p>
            <a:r>
              <a:rPr lang="zh-CN" altLang="en-US" sz="2800" b="1"/>
              <a:t>游戏核心玩法：</a:t>
            </a:r>
            <a:r>
              <a:rPr lang="zh-CN" altLang="en-US" b="1"/>
              <a:t>玩家扮演寄居蟹和海葵一对好朋友，他们互惠合作，在海底世界与污染作斗争，靠智慧与勇气拯救海洋世界。</a:t>
            </a:r>
            <a:endParaRPr lang="zh-CN" altLang="en-US" b="1"/>
          </a:p>
          <a:p>
            <a:r>
              <a:rPr lang="zh-CN" altLang="en-US" sz="1800" b="1">
                <a:solidFill>
                  <a:schemeClr val="accent5">
                    <a:lumMod val="75000"/>
                  </a:schemeClr>
                </a:solidFill>
              </a:rPr>
              <a:t>两个角色合作的玩法多样性：</a:t>
            </a:r>
            <a:r>
              <a:rPr lang="zh-CN" altLang="en-US" sz="1800"/>
              <a:t>寄居蟹可以自由移动和探索，海葵可以进行战斗攻击。通过玩家对两个角色的攻击方式的不同选择体会多样化的玩法。同时，寄居蟹与海葵分开后生命值会减半，更加突出其双方的互惠共生关系，与主题十分契合。</a:t>
            </a:r>
            <a:endParaRPr lang="zh-CN" altLang="en-US" sz="1800"/>
          </a:p>
          <a:p>
            <a:r>
              <a:rPr lang="zh-CN" altLang="en-US" sz="1800" b="1">
                <a:solidFill>
                  <a:schemeClr val="accent5">
                    <a:lumMod val="75000"/>
                  </a:schemeClr>
                </a:solidFill>
              </a:rPr>
              <a:t>战斗＋解谜的丰富性：</a:t>
            </a:r>
            <a:r>
              <a:rPr lang="zh-CN" altLang="en-US" sz="1800"/>
              <a:t>游戏关卡兼顾战斗的爽快感以及解谜的益智感。将战斗与谜题交织，能够增加玩家游玩游戏的趣味性，减少同质化的疲惫感。</a:t>
            </a:r>
            <a:endParaRPr lang="zh-CN" altLang="en-US" sz="1800"/>
          </a:p>
          <a:p>
            <a:r>
              <a:rPr lang="zh-CN" altLang="en-US" sz="1800" b="1">
                <a:solidFill>
                  <a:schemeClr val="accent5">
                    <a:lumMod val="75000"/>
                  </a:schemeClr>
                </a:solidFill>
              </a:rPr>
              <a:t>注重探索的乐趣：</a:t>
            </a:r>
            <a:r>
              <a:rPr lang="zh-CN" altLang="en-US" sz="1800"/>
              <a:t>游戏场景中的珊瑚礁和沙地都允许玩家进行尽情地探索，其中会隐藏特殊的奖励及道具，鼓励玩家进行探索，增加游戏的乐趣。</a:t>
            </a:r>
            <a:endParaRPr lang="zh-CN" altLang="en-US" sz="1800"/>
          </a:p>
          <a:p>
            <a:r>
              <a:rPr lang="zh-CN" altLang="en-US" sz="1800" b="1">
                <a:solidFill>
                  <a:schemeClr val="accent5">
                    <a:lumMod val="75000"/>
                  </a:schemeClr>
                </a:solidFill>
              </a:rPr>
              <a:t>卡通手绘风格：</a:t>
            </a:r>
            <a:r>
              <a:rPr lang="zh-CN" altLang="en-US" sz="1800"/>
              <a:t>卡通手绘风格让画面整体更加生动，游戏整体风格更加活泼有趣，有利于让玩家感到放松和开心。</a:t>
            </a:r>
            <a:endParaRPr lang="zh-CN" altLang="en-US" sz="1800"/>
          </a:p>
          <a:p>
            <a:endParaRPr lang="zh-CN" altLang="en-US" sz="1800"/>
          </a:p>
          <a:p>
            <a:endParaRPr lang="zh-CN" altLang="en-US" sz="18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系统介绍</a:t>
            </a:r>
            <a:endParaRPr lang="zh-CN" altLang="en-US"/>
          </a:p>
        </p:txBody>
      </p:sp>
      <p:sp>
        <p:nvSpPr>
          <p:cNvPr id="3" name="内容占位符 2"/>
          <p:cNvSpPr>
            <a:spLocks noGrp="1"/>
          </p:cNvSpPr>
          <p:nvPr>
            <p:ph idx="1"/>
          </p:nvPr>
        </p:nvSpPr>
        <p:spPr>
          <a:xfrm>
            <a:off x="695960" y="1301750"/>
            <a:ext cx="10885805" cy="3005455"/>
          </a:xfrm>
        </p:spPr>
        <p:txBody>
          <a:bodyPr>
            <a:normAutofit/>
          </a:bodyPr>
          <a:p>
            <a:r>
              <a:rPr lang="zh-CN" altLang="en-US" b="1"/>
              <a:t>战斗系统：玩家扮演海葵和寄居蟹这对好朋友与海洋中的机械生物进行战斗。</a:t>
            </a:r>
            <a:endParaRPr lang="zh-CN" altLang="en-US" b="1"/>
          </a:p>
          <a:p>
            <a:r>
              <a:rPr lang="zh-CN" altLang="en-US" sz="1600"/>
              <a:t>主角机制：主角血量设定为寄居蟹与海葵分离后双方各有合体时一半的血量，更加契合其</a:t>
            </a:r>
            <a:r>
              <a:rPr lang="en-US" altLang="zh-CN" sz="1600"/>
              <a:t>“</a:t>
            </a:r>
            <a:r>
              <a:rPr lang="zh-CN" altLang="en-US" sz="1600"/>
              <a:t>共生</a:t>
            </a:r>
            <a:r>
              <a:rPr lang="en-US" altLang="zh-CN" sz="1600"/>
              <a:t>”</a:t>
            </a:r>
            <a:r>
              <a:rPr lang="zh-CN" altLang="en-US" sz="1600"/>
              <a:t>的特点，契合游戏主题。</a:t>
            </a:r>
            <a:endParaRPr lang="zh-CN" altLang="en-US" sz="1600"/>
          </a:p>
          <a:p>
            <a:r>
              <a:rPr lang="zh-CN" altLang="en-US" sz="1600"/>
              <a:t>战斗方式：近战</a:t>
            </a:r>
            <a:r>
              <a:rPr lang="en-US" altLang="zh-CN" sz="1600"/>
              <a:t>——</a:t>
            </a:r>
            <a:r>
              <a:rPr lang="zh-CN" altLang="en-US" sz="1600"/>
              <a:t>海葵触手放电攻击；远程</a:t>
            </a:r>
            <a:r>
              <a:rPr lang="en-US" altLang="zh-CN" sz="1600"/>
              <a:t>——</a:t>
            </a:r>
            <a:r>
              <a:rPr lang="zh-CN" altLang="en-US" sz="1600"/>
              <a:t>寄居蟹投掷蟹壳</a:t>
            </a:r>
            <a:endParaRPr lang="zh-CN" altLang="en-US" sz="1600"/>
          </a:p>
          <a:p>
            <a:r>
              <a:rPr lang="zh-CN" altLang="en-US" sz="1600"/>
              <a:t>战斗技能：寄居蟹可以更换具有不同功能的蟹壳，不同蟹壳对应功能不同；不同的功能攻击不同的怪物也有不同的效果</a:t>
            </a:r>
            <a:endParaRPr lang="zh-CN" altLang="en-US" sz="1600"/>
          </a:p>
          <a:p>
            <a:r>
              <a:rPr lang="zh-CN" altLang="en-US" sz="1600"/>
              <a:t>怪物分配：普通非</a:t>
            </a:r>
            <a:r>
              <a:rPr lang="en-US" altLang="zh-CN" sz="1600"/>
              <a:t>BOSS</a:t>
            </a:r>
            <a:r>
              <a:rPr lang="zh-CN" altLang="en-US" sz="1600"/>
              <a:t>怪分布在关卡地图中，</a:t>
            </a:r>
            <a:r>
              <a:rPr lang="en-US" altLang="zh-CN" sz="1600"/>
              <a:t>BOSS</a:t>
            </a:r>
            <a:r>
              <a:rPr lang="zh-CN" altLang="en-US" sz="1600"/>
              <a:t>怪只在</a:t>
            </a:r>
            <a:r>
              <a:rPr lang="en-US" altLang="zh-CN" sz="1600"/>
              <a:t>BOSS</a:t>
            </a:r>
            <a:r>
              <a:rPr lang="zh-CN" altLang="en-US" sz="1600"/>
              <a:t>战场出现</a:t>
            </a:r>
            <a:endParaRPr lang="zh-CN" altLang="en-US" sz="1600"/>
          </a:p>
          <a:p>
            <a:r>
              <a:rPr lang="zh-CN" altLang="en-US" sz="1600"/>
              <a:t>战斗奖励：玩家通过与怪物战斗获得奖励，包括食物回血、特殊道具以及通关道具等等</a:t>
            </a:r>
            <a:endParaRPr lang="zh-CN" altLang="en-US" sz="1600"/>
          </a:p>
        </p:txBody>
      </p:sp>
      <p:sp>
        <p:nvSpPr>
          <p:cNvPr id="6" name="内容占位符 2"/>
          <p:cNvSpPr>
            <a:spLocks noGrp="1"/>
          </p:cNvSpPr>
          <p:nvPr/>
        </p:nvSpPr>
        <p:spPr>
          <a:xfrm>
            <a:off x="695960" y="4624705"/>
            <a:ext cx="10885805" cy="1693545"/>
          </a:xfrm>
          <a:prstGeom prst="rect">
            <a:avLst/>
          </a:prstGeom>
        </p:spPr>
        <p:txBody>
          <a:bodyPr vert="horz" wrap="square" lIns="0" tIns="0" rIns="0" bIns="0" rtlCol="0">
            <a:normAutofit lnSpcReduction="20000"/>
          </a:bodyPr>
          <a:lst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a:t>解谜系统：玩家通过与场景中机关及物体交互，破解谜题</a:t>
            </a:r>
            <a:endParaRPr lang="zh-CN" altLang="en-US" b="1"/>
          </a:p>
          <a:p>
            <a:r>
              <a:rPr lang="zh-CN" altLang="en-US" sz="1600"/>
              <a:t>解谜方式：机关通过玩家攻击行为进行触发</a:t>
            </a:r>
            <a:endParaRPr lang="zh-CN" altLang="en-US" sz="1600"/>
          </a:p>
          <a:p>
            <a:r>
              <a:rPr lang="zh-CN" altLang="en-US" sz="1600"/>
              <a:t>与技能结合：机关的设计与蟹壳功能结合，一种机关具有多种破解方式，增加解谜的可玩性</a:t>
            </a:r>
            <a:endParaRPr lang="zh-CN" altLang="en-US" sz="1600"/>
          </a:p>
          <a:p>
            <a:r>
              <a:rPr lang="zh-CN" altLang="en-US" sz="1600"/>
              <a:t>解谜奖励：玩家通过破解地图中的谜题可以解锁更多的关卡场景，也可以获得特殊到的通关道具</a:t>
            </a:r>
            <a:endParaRPr lang="zh-CN" altLang="en-US" sz="1600"/>
          </a:p>
        </p:txBody>
      </p:sp>
    </p:spTree>
    <p:custDataLst>
      <p:tags r:id="rId1"/>
    </p:custDataLst>
  </p:cSld>
  <p:clrMapOvr>
    <a:masterClrMapping/>
  </p:clrMapOvr>
</p:sld>
</file>

<file path=ppt/tags/tag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0.xml><?xml version="1.0" encoding="utf-8"?>
<p:tagLst xmlns:p="http://schemas.openxmlformats.org/presentationml/2006/main">
  <p:tag name="KSO_WM_SLIDE_ID" val="custom202309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14"/>
  <p:tag name="KSO_WM_SLIDE_TYPE" val="sectionTitle"/>
  <p:tag name="KSO_WM_SLIDE_SUBTYPE" val="pureTxt"/>
  <p:tag name="KSO_WM_SLIDE_LAYOUT" val="a_e"/>
  <p:tag name="KSO_WM_SLIDE_LAYOUT_CNT" val="1_1"/>
  <p:tag name="KSO_WM_SPECIAL_SOURCE" val="bdnull"/>
  <p:tag name="KSO_WM_SLIDE_CONTENT_AREA" val="{&quot;left&quot;:&quot;168.45&quot;,&quot;top&quot;:&quot;91.9&quot;,&quot;width&quot;:&quot;660.35&quot;,&quot;height&quot;:&quot;315&quot;}"/>
</p:tagLst>
</file>

<file path=ppt/tags/tag10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914_8*a*1"/>
  <p:tag name="KSO_WM_TEMPLATE_CATEGORY" val="custom"/>
  <p:tag name="KSO_WM_TEMPLATE_INDEX" val="20230914"/>
  <p:tag name="KSO_WM_UNIT_LAYERLEVEL" val="1"/>
  <p:tag name="KSO_WM_TAG_VERSION" val="3.0"/>
  <p:tag name="KSO_WM_BEAUTIFY_FLAG" val="#wm#"/>
  <p:tag name="KSO_WM_UNIT_CONTENT_GROUP_TYPE" val="titlestyle"/>
  <p:tag name="KSO_WM_UNIT_TEXT_TYPE" val="1"/>
  <p:tag name="KSO_WM_UNIT_PRESET_TEXT" val="单击此处添加标题"/>
</p:tagLst>
</file>

<file path=ppt/tags/tag10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914_8*f*1"/>
  <p:tag name="KSO_WM_TEMPLATE_CATEGORY" val="custom"/>
  <p:tag name="KSO_WM_TEMPLATE_INDEX" val="20230914"/>
  <p:tag name="KSO_WM_UNIT_LAYERLEVEL" val="1"/>
  <p:tag name="KSO_WM_TAG_VERSION" val="3.0"/>
  <p:tag name="KSO_WM_BEAUTIFY_FLAG" val="#wm#"/>
  <p:tag name="KSO_WM_UNIT_TEXT_TYPE" val="1"/>
  <p:tag name="KSO_WM_UNIT_TEXT_LAYER_COUNT" val="1"/>
  <p:tag name="KSO_WM_UNIT_PRESET_TEXT" val="单击此处添加文本"/>
</p:tagLst>
</file>

<file path=ppt/tags/tag103.xml><?xml version="1.0" encoding="utf-8"?>
<p:tagLst xmlns:p="http://schemas.openxmlformats.org/presentationml/2006/main">
  <p:tag name="KSO_WM_SLIDE_ID" val="custom20230914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0914"/>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0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914_8*a*1"/>
  <p:tag name="KSO_WM_TEMPLATE_CATEGORY" val="custom"/>
  <p:tag name="KSO_WM_TEMPLATE_INDEX" val="20230914"/>
  <p:tag name="KSO_WM_UNIT_LAYERLEVEL" val="1"/>
  <p:tag name="KSO_WM_TAG_VERSION" val="3.0"/>
  <p:tag name="KSO_WM_BEAUTIFY_FLAG" val="#wm#"/>
  <p:tag name="KSO_WM_UNIT_CONTENT_GROUP_TYPE" val="titlestyle"/>
  <p:tag name="KSO_WM_UNIT_TEXT_TYPE" val="1"/>
  <p:tag name="KSO_WM_UNIT_PRESET_TEXT" val="单击此处添加标题"/>
</p:tagLst>
</file>

<file path=ppt/tags/tag1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914_8*f*1"/>
  <p:tag name="KSO_WM_TEMPLATE_CATEGORY" val="custom"/>
  <p:tag name="KSO_WM_TEMPLATE_INDEX" val="20230914"/>
  <p:tag name="KSO_WM_UNIT_LAYERLEVEL" val="1"/>
  <p:tag name="KSO_WM_TAG_VERSION" val="3.0"/>
  <p:tag name="KSO_WM_BEAUTIFY_FLAG" val="#wm#"/>
  <p:tag name="KSO_WM_UNIT_TEXT_TYPE" val="1"/>
  <p:tag name="KSO_WM_UNIT_TEXT_LAYER_COUNT" val="1"/>
  <p:tag name="KSO_WM_UNIT_PRESET_TEXT" val="单击此处添加文本"/>
</p:tagLst>
</file>

<file path=ppt/tags/tag106.xml><?xml version="1.0" encoding="utf-8"?>
<p:tagLst xmlns:p="http://schemas.openxmlformats.org/presentationml/2006/main">
  <p:tag name="KSO_WM_SLIDE_ID" val="custom20230914_8"/>
  <p:tag name="KSO_WM_TEMPLATE_SUBCATEGORY" val="29"/>
  <p:tag name="KSO_WM_TEMPLATE_MASTER_TYPE" val="0"/>
  <p:tag name="KSO_WM_TEMPLATE_COLOR_TYPE" val="0"/>
  <p:tag name="KSO_WM_SLIDE_ITEM_CNT" val="0"/>
  <p:tag name="KSO_WM_SLIDE_INDEX" val="8"/>
  <p:tag name="KSO_WM_TAG_VERSION" val="3.0"/>
  <p:tag name="KSO_WM_BEAUTIFY_FLAG" val="#wm#"/>
  <p:tag name="KSO_WM_TEMPLATE_CATEGORY" val="custom"/>
  <p:tag name="KSO_WM_TEMPLATE_INDEX" val="20230914"/>
  <p:tag name="KSO_WM_SLIDE_TYPE" val="text"/>
  <p:tag name="KSO_WM_SLIDE_SUBTYPE" val="pureTxt"/>
  <p:tag name="KSO_WM_SLIDE_SIZE" val="850*457"/>
  <p:tag name="KSO_WM_SLIDE_POSITION" val="54*28"/>
  <p:tag name="KSO_WM_SLIDE_LAYOUT" val="a_f"/>
  <p:tag name="KSO_WM_SLIDE_LAYOUT_CNT" val="1_1"/>
  <p:tag name="KSO_WM_SPECIAL_SOURCE" val="bdnull"/>
  <p:tag name="KSO_WM_SLIDE_LAYOUT_NAME" val="标题和内容"/>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914_7*a*1"/>
  <p:tag name="KSO_WM_TEMPLATE_CATEGORY" val="custom"/>
  <p:tag name="KSO_WM_TEMPLATE_INDEX" val="20230914"/>
  <p:tag name="KSO_WM_UNIT_LAYERLEVEL" val="1"/>
  <p:tag name="KSO_WM_TAG_VERSION" val="3.0"/>
  <p:tag name="KSO_WM_BEAUTIFY_FLAG" val="#wm#"/>
  <p:tag name="KSO_WM_UNIT_CONTENT_GROUP_TYPE" val="contentchip"/>
  <p:tag name="KSO_WM_UNIT_TEXT_TYPE" val="1"/>
  <p:tag name="KSO_WM_UNIT_PRESET_TEXT" val="单击添加章节标题"/>
</p:tagLst>
</file>

<file path=ppt/tags/tag10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14_7*e*1"/>
  <p:tag name="KSO_WM_TEMPLATE_CATEGORY" val="custom"/>
  <p:tag name="KSO_WM_TEMPLATE_INDEX" val="20230914"/>
  <p:tag name="KSO_WM_UNIT_LAYERLEVEL" val="1"/>
  <p:tag name="KSO_WM_TAG_VERSION" val="3.0"/>
  <p:tag name="KSO_WM_BEAUTIFY_FLAG" val="#wm#"/>
  <p:tag name="KSO_WM_UNIT_NOCLEAR" val="0"/>
  <p:tag name="KSO_WM_UNIT_VALUE" val="7"/>
  <p:tag name="KSO_WM_UNIT_TYPE" val="e"/>
  <p:tag name="KSO_WM_UNIT_INDEX" val="1"/>
  <p:tag name="KSO_WM_UNIT_PRESET_TEXT_INDEX" val="-1"/>
  <p:tag name="KSO_WM_UNIT_PRESET_TEXT_LEN" val="0"/>
</p:tagLst>
</file>

<file path=ppt/tags/tag109.xml><?xml version="1.0" encoding="utf-8"?>
<p:tagLst xmlns:p="http://schemas.openxmlformats.org/presentationml/2006/main">
  <p:tag name="KSO_WM_SLIDE_ID" val="custom202309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14"/>
  <p:tag name="KSO_WM_SLIDE_TYPE" val="sectionTitle"/>
  <p:tag name="KSO_WM_SLIDE_SUBTYPE" val="pureTxt"/>
  <p:tag name="KSO_WM_SLIDE_LAYOUT" val="a_e"/>
  <p:tag name="KSO_WM_SLIDE_LAYOUT_CNT" val="1_1"/>
  <p:tag name="KSO_WM_SPECIAL_SOURCE" val="bdnull"/>
  <p:tag name="KSO_WM_SLIDE_CONTENT_AREA" val="{&quot;left&quot;:&quot;168.45&quot;,&quot;top&quot;:&quot;91.9&quot;,&quot;width&quot;:&quot;660.35&quot;,&quot;height&quot;:&quot;315&quot;}"/>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 name="KSO_WM_UNIT_TEXT_LAYER_COUNT" val="1"/>
</p:tagLst>
</file>

<file path=ppt/tags/tag110.xml><?xml version="1.0" encoding="utf-8"?>
<p:tagLst xmlns:p="http://schemas.openxmlformats.org/presentationml/2006/main">
  <p:tag name="KSO_WM_BEAUTIFY_FLAG" val="#wm#"/>
  <p:tag name="KSO_WM_TEMPLATE_CATEGORY" val="custom"/>
  <p:tag name="KSO_WM_TEMPLATE_INDEX" val="20230914"/>
</p:tagLst>
</file>

<file path=ppt/tags/tag111.xml><?xml version="1.0" encoding="utf-8"?>
<p:tagLst xmlns:p="http://schemas.openxmlformats.org/presentationml/2006/main">
  <p:tag name="KSO_WM_BEAUTIFY_FLAG" val="#wm#"/>
  <p:tag name="KSO_WM_TEMPLATE_CATEGORY" val="custom"/>
  <p:tag name="KSO_WM_TEMPLATE_INDEX" val="20230914"/>
</p:tagLst>
</file>

<file path=ppt/tags/tag112.xml><?xml version="1.0" encoding="utf-8"?>
<p:tagLst xmlns:p="http://schemas.openxmlformats.org/presentationml/2006/main">
  <p:tag name="KSO_WM_BEAUTIFY_FLAG" val="#wm#"/>
  <p:tag name="KSO_WM_TEMPLATE_CATEGORY" val="custom"/>
  <p:tag name="KSO_WM_TEMPLATE_INDEX" val="20230914"/>
</p:tagLst>
</file>

<file path=ppt/tags/tag113.xml><?xml version="1.0" encoding="utf-8"?>
<p:tagLst xmlns:p="http://schemas.openxmlformats.org/presentationml/2006/main">
  <p:tag name="KSO_WM_BEAUTIFY_FLAG" val="#wm#"/>
  <p:tag name="KSO_WM_TEMPLATE_CATEGORY" val="custom"/>
  <p:tag name="KSO_WM_TEMPLATE_INDEX" val="20230914"/>
</p:tagLst>
</file>

<file path=ppt/tags/tag1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914_7*a*1"/>
  <p:tag name="KSO_WM_TEMPLATE_CATEGORY" val="custom"/>
  <p:tag name="KSO_WM_TEMPLATE_INDEX" val="20230914"/>
  <p:tag name="KSO_WM_UNIT_LAYERLEVEL" val="1"/>
  <p:tag name="KSO_WM_TAG_VERSION" val="3.0"/>
  <p:tag name="KSO_WM_BEAUTIFY_FLAG" val="#wm#"/>
  <p:tag name="KSO_WM_UNIT_CONTENT_GROUP_TYPE" val="contentchip"/>
  <p:tag name="KSO_WM_UNIT_TEXT_TYPE" val="1"/>
  <p:tag name="KSO_WM_UNIT_PRESET_TEXT" val="单击添加章节标题"/>
</p:tagLst>
</file>

<file path=ppt/tags/tag11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14_7*e*1"/>
  <p:tag name="KSO_WM_TEMPLATE_CATEGORY" val="custom"/>
  <p:tag name="KSO_WM_TEMPLATE_INDEX" val="20230914"/>
  <p:tag name="KSO_WM_UNIT_LAYERLEVEL" val="1"/>
  <p:tag name="KSO_WM_TAG_VERSION" val="3.0"/>
  <p:tag name="KSO_WM_BEAUTIFY_FLAG" val="#wm#"/>
  <p:tag name="KSO_WM_UNIT_NOCLEAR" val="0"/>
  <p:tag name="KSO_WM_UNIT_VALUE" val="7"/>
  <p:tag name="KSO_WM_UNIT_TYPE" val="e"/>
  <p:tag name="KSO_WM_UNIT_INDEX" val="1"/>
  <p:tag name="KSO_WM_UNIT_PRESET_TEXT_INDEX" val="-1"/>
  <p:tag name="KSO_WM_UNIT_PRESET_TEXT_LEN" val="0"/>
</p:tagLst>
</file>

<file path=ppt/tags/tag116.xml><?xml version="1.0" encoding="utf-8"?>
<p:tagLst xmlns:p="http://schemas.openxmlformats.org/presentationml/2006/main">
  <p:tag name="KSO_WM_SLIDE_ID" val="custom202309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14"/>
  <p:tag name="KSO_WM_SLIDE_TYPE" val="sectionTitle"/>
  <p:tag name="KSO_WM_SLIDE_SUBTYPE" val="pureTxt"/>
  <p:tag name="KSO_WM_SLIDE_LAYOUT" val="a_e"/>
  <p:tag name="KSO_WM_SLIDE_LAYOUT_CNT" val="1_1"/>
  <p:tag name="KSO_WM_SPECIAL_SOURCE" val="bdnull"/>
  <p:tag name="KSO_WM_SLIDE_CONTENT_AREA" val="{&quot;left&quot;:&quot;168.45&quot;,&quot;top&quot;:&quot;91.9&quot;,&quot;width&quot;:&quot;660.35&quot;,&quot;height&quot;:&quot;315&quot;}"/>
</p:tagLst>
</file>

<file path=ppt/tags/tag117.xml><?xml version="1.0" encoding="utf-8"?>
<p:tagLst xmlns:p="http://schemas.openxmlformats.org/presentationml/2006/main">
  <p:tag name="KSO_WM_BEAUTIFY_FLAG" val="#wm#"/>
  <p:tag name="KSO_WM_TEMPLATE_CATEGORY" val="custom"/>
  <p:tag name="KSO_WM_TEMPLATE_INDEX" val="20230914"/>
</p:tagLst>
</file>

<file path=ppt/tags/tag118.xml><?xml version="1.0" encoding="utf-8"?>
<p:tagLst xmlns:p="http://schemas.openxmlformats.org/presentationml/2006/main">
  <p:tag name="KSO_WM_BEAUTIFY_FLAG" val="#wm#"/>
  <p:tag name="KSO_WM_TEMPLATE_CATEGORY" val="custom"/>
  <p:tag name="KSO_WM_TEMPLATE_INDEX" val="20230914"/>
</p:tagLst>
</file>

<file path=ppt/tags/tag1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914_7*a*1"/>
  <p:tag name="KSO_WM_TEMPLATE_CATEGORY" val="custom"/>
  <p:tag name="KSO_WM_TEMPLATE_INDEX" val="20230914"/>
  <p:tag name="KSO_WM_UNIT_LAYERLEVEL" val="1"/>
  <p:tag name="KSO_WM_TAG_VERSION" val="3.0"/>
  <p:tag name="KSO_WM_BEAUTIFY_FLAG" val="#wm#"/>
  <p:tag name="KSO_WM_UNIT_CONTENT_GROUP_TYPE" val="contentchip"/>
  <p:tag name="KSO_WM_UNIT_TEXT_TYPE" val="1"/>
  <p:tag name="KSO_WM_UNIT_PRESET_TEXT" val="单击添加章节标题"/>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2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14_7*e*1"/>
  <p:tag name="KSO_WM_TEMPLATE_CATEGORY" val="custom"/>
  <p:tag name="KSO_WM_TEMPLATE_INDEX" val="20230914"/>
  <p:tag name="KSO_WM_UNIT_LAYERLEVEL" val="1"/>
  <p:tag name="KSO_WM_TAG_VERSION" val="3.0"/>
  <p:tag name="KSO_WM_BEAUTIFY_FLAG" val="#wm#"/>
  <p:tag name="KSO_WM_UNIT_NOCLEAR" val="0"/>
  <p:tag name="KSO_WM_UNIT_VALUE" val="7"/>
  <p:tag name="KSO_WM_UNIT_TYPE" val="e"/>
  <p:tag name="KSO_WM_UNIT_INDEX" val="1"/>
  <p:tag name="KSO_WM_UNIT_PRESET_TEXT_INDEX" val="-1"/>
  <p:tag name="KSO_WM_UNIT_PRESET_TEXT_LEN" val="0"/>
</p:tagLst>
</file>

<file path=ppt/tags/tag121.xml><?xml version="1.0" encoding="utf-8"?>
<p:tagLst xmlns:p="http://schemas.openxmlformats.org/presentationml/2006/main">
  <p:tag name="KSO_WM_SLIDE_ID" val="custom20230914_7"/>
  <p:tag name="KSO_WM_TEMPLATE_SUBCATEGORY" val="29"/>
  <p:tag name="KSO_WM_TEMPLATE_MASTER_TYPE" val="0"/>
  <p:tag name="KSO_WM_TEMPLATE_COLOR_TYPE" val="0"/>
  <p:tag name="KSO_WM_SLIDE_ITEM_CNT" val="0"/>
  <p:tag name="KSO_WM_SLIDE_INDEX" val="7"/>
  <p:tag name="KSO_WM_TAG_VERSION" val="3.0"/>
  <p:tag name="KSO_WM_BEAUTIFY_FLAG" val="#wm#"/>
  <p:tag name="KSO_WM_TEMPLATE_CATEGORY" val="custom"/>
  <p:tag name="KSO_WM_TEMPLATE_INDEX" val="20230914"/>
  <p:tag name="KSO_WM_SLIDE_TYPE" val="sectionTitle"/>
  <p:tag name="KSO_WM_SLIDE_SUBTYPE" val="pureTxt"/>
  <p:tag name="KSO_WM_SLIDE_LAYOUT" val="a_e"/>
  <p:tag name="KSO_WM_SLIDE_LAYOUT_CNT" val="1_1"/>
  <p:tag name="KSO_WM_SPECIAL_SOURCE" val="bdnull"/>
  <p:tag name="KSO_WM_SLIDE_CONTENT_AREA" val="{&quot;left&quot;:&quot;168.45&quot;,&quot;top&quot;:&quot;91.9&quot;,&quot;width&quot;:&quot;660.35&quot;,&quot;height&quot;:&quot;315&quot;}"/>
</p:tagLst>
</file>

<file path=ppt/tags/tag122.xml><?xml version="1.0" encoding="utf-8"?>
<p:tagLst xmlns:p="http://schemas.openxmlformats.org/presentationml/2006/main">
  <p:tag name="KSO_WM_BEAUTIFY_FLAG" val="#wm#"/>
  <p:tag name="KSO_WM_TEMPLATE_CATEGORY" val="custom"/>
  <p:tag name="KSO_WM_TEMPLATE_INDEX" val="20230914"/>
</p:tagLst>
</file>

<file path=ppt/tags/tag123.xml><?xml version="1.0" encoding="utf-8"?>
<p:tagLst xmlns:p="http://schemas.openxmlformats.org/presentationml/2006/main">
  <p:tag name="KSO_WM_BEAUTIFY_FLAG" val="#wm#"/>
  <p:tag name="KSO_WM_TEMPLATE_CATEGORY" val="custom"/>
  <p:tag name="KSO_WM_TEMPLATE_INDEX" val="20230914"/>
</p:tagLst>
</file>

<file path=ppt/tags/tag124.xml><?xml version="1.0" encoding="utf-8"?>
<p:tagLst xmlns:p="http://schemas.openxmlformats.org/presentationml/2006/main">
  <p:tag name="KSO_WM_BEAUTIFY_FLAG" val="#wm#"/>
  <p:tag name="KSO_WM_TEMPLATE_CATEGORY" val="custom"/>
  <p:tag name="KSO_WM_TEMPLATE_INDEX" val="20230914"/>
</p:tagLst>
</file>

<file path=ppt/tags/tag125.xml><?xml version="1.0" encoding="utf-8"?>
<p:tagLst xmlns:p="http://schemas.openxmlformats.org/presentationml/2006/main">
  <p:tag name="KSO_WM_BEAUTIFY_FLAG" val="#wm#"/>
  <p:tag name="KSO_WM_TEMPLATE_CATEGORY" val="custom"/>
  <p:tag name="KSO_WM_TEMPLATE_INDEX" val="20230914"/>
</p:tagLst>
</file>

<file path=ppt/tags/tag1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914_9*a*1"/>
  <p:tag name="KSO_WM_TEMPLATE_CATEGORY" val="custom"/>
  <p:tag name="KSO_WM_TEMPLATE_INDEX" val="20230914"/>
  <p:tag name="KSO_WM_UNIT_LAYERLEVEL" val="1"/>
  <p:tag name="KSO_WM_TAG_VERSION" val="3.0"/>
  <p:tag name="KSO_WM_BEAUTIFY_FLAG" val="#wm#"/>
  <p:tag name="KSO_WM_UNIT_CONTENT_GROUP_TYPE" val="contentchip"/>
</p:tagLst>
</file>

<file path=ppt/tags/tag127.xml><?xml version="1.0" encoding="utf-8"?>
<p:tagLst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914_9*f*1"/>
  <p:tag name="KSO_WM_TEMPLATE_CATEGORY" val="custom"/>
  <p:tag name="KSO_WM_TEMPLATE_INDEX" val="20230914"/>
  <p:tag name="KSO_WM_UNIT_LAYERLEVEL" val="1"/>
  <p:tag name="KSO_WM_TAG_VERSION" val="3.0"/>
  <p:tag name="KSO_WM_BEAUTIFY_FLAG" val="#wm#"/>
  <p:tag name="KSO_WM_UNIT_CONTENT_GROUP_TYPE" val="contentchip"/>
  <p:tag name="KSO_WM_UNIT_TEXT_LAYER_COUNT" val="1"/>
</p:tagLst>
</file>

<file path=ppt/tags/tag128.xml><?xml version="1.0" encoding="utf-8"?>
<p:tagLst xmlns:p="http://schemas.openxmlformats.org/presentationml/2006/main">
  <p:tag name="KSO_WM_SLIDE_ID" val="custom20230914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0914"/>
  <p:tag name="KSO_WM_SLIDE_TYPE" val="endPage"/>
  <p:tag name="KSO_WM_SLIDE_SUBTYPE" val="pureTxt"/>
  <p:tag name="KSO_WM_SLIDE_LAYOUT" val="a_f"/>
  <p:tag name="KSO_WM_SLIDE_LAYOUT_CNT" val="1_1"/>
  <p:tag name="KSO_WM_SPECIAL_SOURCE" val="bdnull"/>
  <p:tag name="KSO_WM_SLIDE_CONTENT_AREA" val="{&quot;left&quot;:&quot;238.15&quot;,&quot;top&quot;:&quot;99.8&quot;,&quot;width&quot;:&quot;660.35&quot;,&quot;height&quot;:&quot;315&quot;}"/>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UNIT_TYPE" val="i"/>
  <p:tag name="KSO_WM_UNIT_INDEX" val="1"/>
</p:tagLst>
</file>

<file path=ppt/tags/tag16.xml><?xml version="1.0" encoding="utf-8"?>
<p:tagLst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i*3"/>
  <p:tag name="KSO_WM_UNIT_LAYERLEVEL" val="1"/>
  <p:tag name="KSO_WM_TAG_VERSION" val="3.0"/>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2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UNIT_TYPE" val="i"/>
  <p:tag name="KSO_WM_UNIT_INDEX" val="1"/>
</p:tagLst>
</file>

<file path=ppt/tags/tag2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2"/>
  <p:tag name="KSO_WM_UNIT_LAYERLEVEL" val="1"/>
  <p:tag name="KSO_WM_TAG_VERSION" val="3.0"/>
  <p:tag name="KSO_WM_UNIT_TYPE" val="i"/>
  <p:tag name="KSO_WM_UNIT_INDEX" val="2"/>
</p:tagLst>
</file>

<file path=ppt/tags/tag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4*i*3"/>
  <p:tag name="KSO_WM_UNIT_LAYERLEVEL" val="1"/>
  <p:tag name="KSO_WM_TAG_VERSION" val="3.0"/>
  <p:tag name="KSO_WM_UNIT_TYPE" val="i"/>
  <p:tag name="KSO_WM_UNIT_INDEX" val="3"/>
</p:tagLst>
</file>

<file path=ppt/tags/tag24.xml><?xml version="1.0" encoding="utf-8"?>
<p:tagLst xmlns:p="http://schemas.openxmlformats.org/presentationml/2006/main">
  <p:tag name="KSO_WM_UNIT_ISCONTENTSTITLE" val="0"/>
  <p:tag name="KSO_WM_UNIT_ISNUMDGMTITLE" val="0"/>
  <p:tag name="KSO_WM_UNIT_PRESET_TEXT" val="单击添加章节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8.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xml><?xml version="1.0" encoding="utf-8"?>
<p:tagLst xmlns:p="http://schemas.openxmlformats.org/presentationml/2006/main">
  <p:tag name="KSO_WM_UNIT_ISCONTENTSTITLE" val="0"/>
  <p:tag name="KSO_WM_UNIT_ISNUMDGMTITLE" val="0"/>
  <p:tag name="KSO_WM_UNIT_PRESET_TEXT" val="WPS,a click to unlimited possibilitie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UNIT_TEXT_LAYER_COUNT"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 name="KSO_WM_UNIT_TEXT_LAYER_COUNT"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 name="KSO_WM_UNIT_TEXT_LAYER_COUNT"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 name="KSO_WM_UNIT_TEXT_LAYER_COUNT"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xml><?xml version="1.0" encoding="utf-8"?>
<p:tagLst xmlns:p="http://schemas.openxmlformats.org/presentationml/2006/main">
  <p:tag name="KSO_WM_UNIT_ISCONTENTSTITLE" val="0"/>
  <p:tag name="KSO_WM_UNIT_ISNUMDGMTITLE" val="0"/>
  <p:tag name="KSO_WM_UNIT_PRESET_TEXT" val="单击添加文档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 name="KSO_WM_UNIT_TEXT_LAYER_COUNT"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5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_11*i*2"/>
  <p:tag name="KSO_WM_UNIT_LAYERLEVEL" val="1"/>
  <p:tag name="KSO_WM_TAG_VERSION" val="3.0"/>
</p:tagLst>
</file>

<file path=ppt/tags/tag6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_11*i*3"/>
  <p:tag name="KSO_WM_UNIT_LAYERLEVEL" val="1"/>
  <p:tag name="KSO_WM_TAG_VERSION" val="3.0"/>
</p:tagLst>
</file>

<file path=ppt/tags/tag62.xml><?xml version="1.0" encoding="utf-8"?>
<p:tagLst xmlns:p="http://schemas.openxmlformats.org/presentationml/2006/main">
  <p:tag name="KSO_WM_UNIT_ISCONTENTSTITLE" val="0"/>
  <p:tag name="KSO_WM_UNIT_ISNUMDGMTITLE" val="0"/>
  <p:tag name="KSO_WM_UNIT_PRESET_TEXT" val="感谢您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 name="KSO_WM_UNIT_TEXT_LAYER_COUNT"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914"/>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TEXT_LAYER_COUNT" val="1"/>
  <p:tag name="KSO_WM_TEMPLATE_CATEGORY" val="custom"/>
  <p:tag name="KSO_WM_TEMPLATE_INDEX" val="20230914"/>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UNIT_CONTENT_GROUP_TYPE" val="titlestyle"/>
  <p:tag name="KSO_WM_UNIT_TYPE" val="i"/>
  <p:tag name="KSO_WM_UNIT_INDEX"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74.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914"/>
  <p:tag name="KSO_WM_SPECIAL_SOURCE" val="bdnull"/>
  <p:tag name="KSO_WM_TEMPLATE_THUMBS_INDEX" val="1、9"/>
</p:tagLst>
</file>

<file path=ppt/tags/tag75.xml><?xml version="1.0" encoding="utf-8"?>
<p:tagLst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914_1*b*1"/>
  <p:tag name="KSO_WM_TEMPLATE_CATEGORY" val="custom"/>
  <p:tag name="KSO_WM_TEMPLATE_INDEX" val="20230914"/>
  <p:tag name="KSO_WM_UNIT_LAYERLEVEL" val="1"/>
  <p:tag name="KSO_WM_TAG_VERSION" val="3.0"/>
  <p:tag name="KSO_WM_BEAUTIFY_FLAG" val="#wm#"/>
  <p:tag name="KSO_WM_UNIT_CONTENT_GROUP_TYPE" val="contentchip"/>
  <p:tag name="KSO_WM_UNIT_TEXT_TYPE" val="1"/>
  <p:tag name="KSO_WM_UNIT_PRESET_TEXT" val="WPS,a click to unlimited possibilities"/>
</p:tagLst>
</file>

<file path=ppt/tags/tag7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914_1*a*1"/>
  <p:tag name="KSO_WM_TEMPLATE_CATEGORY" val="custom"/>
  <p:tag name="KSO_WM_TEMPLATE_INDEX" val="20230914"/>
  <p:tag name="KSO_WM_UNIT_LAYERLEVEL" val="1"/>
  <p:tag name="KSO_WM_TAG_VERSION" val="3.0"/>
  <p:tag name="KSO_WM_BEAUTIFY_FLAG" val="#wm#"/>
  <p:tag name="KSO_WM_UNIT_CONTENT_GROUP_TYPE" val="contentchip"/>
  <p:tag name="KSO_WM_UNIT_TEXT_TYPE" val="1"/>
  <p:tag name="KSO_WM_UNIT_PRESET_TEXT" val="单击添加文档标题"/>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0914_1*f*1"/>
  <p:tag name="KSO_WM_TEMPLATE_CATEGORY" val="custom"/>
  <p:tag name="KSO_WM_TEMPLATE_INDEX" val="20230914"/>
  <p:tag name="KSO_WM_UNIT_LAYERLEVEL" val="1"/>
  <p:tag name="KSO_WM_TAG_VERSION" val="3.0"/>
  <p:tag name="KSO_WM_BEAUTIFY_FLAG" val="#wm#"/>
  <p:tag name="KSO_WM_UNIT_SUBTYPE" val="b"/>
  <p:tag name="KSO_WM_UNIT_NOCLEAR" val="0"/>
  <p:tag name="KSO_WM_UNIT_TYPE" val="f"/>
  <p:tag name="KSO_WM_UNIT_INDEX" val="1"/>
  <p:tag name="KSO_WM_UNIT_VALUE" val="8"/>
  <p:tag name="KSO_WM_UNIT_TEXT_LAYER_COUNT" val="1"/>
  <p:tag name="KSO_WM_UNIT_PRESET_TEXT_INDEX" val="-1"/>
  <p:tag name="KSO_WM_UNIT_PRESET_TEXT_LEN" val="0"/>
</p:tagLst>
</file>

<file path=ppt/tags/tag78.xml><?xml version="1.0" encoding="utf-8"?>
<p:tagLst xmlns:p="http://schemas.openxmlformats.org/presentationml/2006/main">
  <p:tag name="KSO_WM_SLIDE_ID" val="custom20230914_1"/>
  <p:tag name="KSO_WM_TEMPLATE_SUBCATEGORY" val="29"/>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0914"/>
  <p:tag name="KSO_WM_SLIDE_TYPE" val="title"/>
  <p:tag name="KSO_WM_SLIDE_SUBTYPE" val="pureTxt"/>
  <p:tag name="KSO_WM_SLIDE_LAYOUT" val="a_b_f"/>
  <p:tag name="KSO_WM_SLIDE_LAYOUT_CNT" val="1_1_1"/>
  <p:tag name="KSO_WM_SPECIAL_SOURCE" val="bdnull"/>
  <p:tag name="KSO_WM_TEMPLATE_THUMBS_INDEX" val="1、9"/>
  <p:tag name="KSO_WM_SLIDE_CONTENT_AREA" val="{&quot;left&quot;:&quot;74.4&quot;,&quot;top&quot;:&quot;58.35&quot;,&quot;width&quot;:&quot;660.35&quot;,&quot;height&quot;:&quot;315&quot;}"/>
</p:tagLst>
</file>

<file path=ppt/tags/tag79.xml><?xml version="1.0" encoding="utf-8"?>
<p:tagLst xmlns:p="http://schemas.openxmlformats.org/presentationml/2006/main">
  <p:tag name="KSO_WM_UNIT_ISCONTENTSTITLE" val="1"/>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914_4*a*1"/>
  <p:tag name="KSO_WM_TEMPLATE_CATEGORY" val="custom"/>
  <p:tag name="KSO_WM_TEMPLATE_INDEX" val="20230914"/>
  <p:tag name="KSO_WM_UNIT_LAYERLEVEL" val="1"/>
  <p:tag name="KSO_WM_TAG_VERSION" val="3.0"/>
  <p:tag name="KSO_WM_BEAUTIFY_FLAG" val="#wm#"/>
  <p:tag name="KSO_WM_DIAGRAM_GROUP_CODE" val="l1-1"/>
  <p:tag name="KSO_WM_UNIT_PRESET_TEXT_INDEX" val="-1"/>
  <p:tag name="KSO_WM_UNIT_PRESET_TEXT_LEN" val="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4"/>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4"/>
  <p:tag name="KSO_WM_UNIT_TEXT_LAYER_COUNT" val="1"/>
</p:tagLst>
</file>

<file path=ppt/tags/tag8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914_4*l_h_i*1_2_3"/>
  <p:tag name="KSO_WM_TEMPLATE_CATEGORY" val="custom"/>
  <p:tag name="KSO_WM_TEMPLATE_INDEX" val="20230914"/>
  <p:tag name="KSO_WM_UNIT_LAYERLEVEL" val="1_1_1"/>
  <p:tag name="KSO_WM_TAG_VERSION" val="3.0"/>
  <p:tag name="KSO_WM_DIAGRAM_GROUP_CODE" val="l1-1"/>
  <p:tag name="KSO_WM_UNIT_TYPE" val="l_h_i"/>
  <p:tag name="KSO_WM_UNIT_INDEX" val="1_2_3"/>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0.9100000262260437,&quot;colorType&quot;:1,&quot;foreColorIndex&quot;:16,&quot;pos&quot;:0,&quot;transparency&quot;:0},{&quot;brightness&quot;:0.8999999761581421,&quot;colorType&quot;:1,&quot;foreColorIndex&quot;:16,&quot;pos&quot;:1,&quot;transparency&quot;:0}],&quot;type&quot;:3},&quot;glow&quot;:{&quot;colorType&quot;:0},&quot;line&quot;:{&quot;type&quot;:0},&quot;shadow&quot;:{&quot;brightness&quot;:0.4000000059604645,&quot;colorType&quot;:1,&quot;foreColorIndex&quot;:5,&quot;transparency&quot;:0.8500000238418579},&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914_4*l_h_i*1_2_2"/>
  <p:tag name="KSO_WM_TEMPLATE_CATEGORY" val="custom"/>
  <p:tag name="KSO_WM_TEMPLATE_INDEX" val="20230914"/>
  <p:tag name="KSO_WM_UNIT_LAYERLEVEL" val="1_1_1"/>
  <p:tag name="KSO_WM_TAG_VERSION" val="3.0"/>
  <p:tag name="KSO_WM_DIAGRAM_GROUP_CODE" val="l1-1"/>
  <p:tag name="KSO_WM_UNIT_TYPE" val="l_h_i"/>
  <p:tag name="KSO_WM_UNIT_INDEX" val="1_2_2"/>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1,&quot;colorType&quot;:1,&quot;foreColorIndex&quot;:5,&quot;pos&quot;:0,&quot;transparency&quot;:0},{&quot;brightness&quot;:1,&quot;colorType&quot;:1,&quot;foreColorIndex&quot;:5,&quot;pos&quot;:1,&quot;transparency&quot;:0}],&quot;type&quot;:3},&quot;glow&quot;:{&quot;colorType&quot;:0},&quot;line&quot;:{&quot;type&quot;:0},&quot;shadow&quot;:{&quot;brightness&quot;:0.4000000059604645,&quot;colorType&quot;:1,&quot;foreColorIndex&quot;:5,&quot;transparency&quot;: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custom20230914_4*l_h_i*1_2_1"/>
  <p:tag name="KSO_WM_TEMPLATE_CATEGORY" val="custom"/>
  <p:tag name="KSO_WM_TEMPLATE_INDEX" val="20230914"/>
  <p:tag name="KSO_WM_UNIT_LAYERLEVEL" val="1_1_1"/>
  <p:tag name="KSO_WM_TAG_VERSION" val="3.0"/>
  <p:tag name="KSO_WM_BEAUTIFY_FLAG" val="#wm#"/>
  <p:tag name="KSO_WM_DIAGRAM_GROUP_CODE" val="l1-1"/>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0,&quot;colorType&quot;:1,&quot;foreColorIndex&quot;:5,&quot;pos&quot;:0,&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2_1"/>
  <p:tag name="KSO_WM_TEMPLATE_CATEGORY" val="custom"/>
  <p:tag name="KSO_WM_TEMPLATE_INDEX" val="20230914"/>
  <p:tag name="KSO_WM_UNIT_LAYERLEVEL" val="1_1_1"/>
  <p:tag name="KSO_WM_TAG_VERSION" val="3.0"/>
  <p:tag name="KSO_WM_BEAUTIFY_FLAG" val="#wm#"/>
  <p:tag name="KSO_WM_DIAGRAM_GROUP_CODE" val="l1-1"/>
  <p:tag name="KSO_WM_UNIT_TYPE" val="l_h_f"/>
  <p:tag name="KSO_WM_UNIT_ID" val="custom20230914_4*l_h_f*1_2_1"/>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TEXT_TYPE" val="1"/>
  <p:tag name="KSO_WM_UNIT_TEXT_LAYER_COUNT" val="1"/>
  <p:tag name="KSO_WM_UNIT_PRESET_TEXT" val="单击此处添加文档标题"/>
</p:tagLst>
</file>

<file path=ppt/tags/tag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914_4*l_h_i*1_3_3"/>
  <p:tag name="KSO_WM_TEMPLATE_CATEGORY" val="custom"/>
  <p:tag name="KSO_WM_TEMPLATE_INDEX" val="20230914"/>
  <p:tag name="KSO_WM_UNIT_LAYERLEVEL" val="1_1_1"/>
  <p:tag name="KSO_WM_TAG_VERSION" val="3.0"/>
  <p:tag name="KSO_WM_DIAGRAM_GROUP_CODE" val="l1-1"/>
  <p:tag name="KSO_WM_UNIT_TYPE" val="l_h_i"/>
  <p:tag name="KSO_WM_UNIT_INDEX" val="1_3_3"/>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0.9100000262260437,&quot;colorType&quot;:1,&quot;foreColorIndex&quot;:16,&quot;pos&quot;:0,&quot;transparency&quot;:0},{&quot;brightness&quot;:0.8999999761581421,&quot;colorType&quot;:1,&quot;foreColorIndex&quot;:16,&quot;pos&quot;:1,&quot;transparency&quot;:0}],&quot;type&quot;:3},&quot;glow&quot;:{&quot;colorType&quot;:0},&quot;line&quot;:{&quot;type&quot;:0},&quot;shadow&quot;:{&quot;brightness&quot;:0.4000000059604645,&quot;colorType&quot;:1,&quot;foreColorIndex&quot;:5,&quot;transparency&quot;:0.8500000238418579},&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914_4*l_h_i*1_3_2"/>
  <p:tag name="KSO_WM_TEMPLATE_CATEGORY" val="custom"/>
  <p:tag name="KSO_WM_TEMPLATE_INDEX" val="20230914"/>
  <p:tag name="KSO_WM_UNIT_LAYERLEVEL" val="1_1_1"/>
  <p:tag name="KSO_WM_TAG_VERSION" val="3.0"/>
  <p:tag name="KSO_WM_DIAGRAM_GROUP_CODE" val="l1-1"/>
  <p:tag name="KSO_WM_UNIT_TYPE" val="l_h_i"/>
  <p:tag name="KSO_WM_UNIT_INDEX" val="1_3_2"/>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1,&quot;colorType&quot;:1,&quot;foreColorIndex&quot;:5,&quot;pos&quot;:0,&quot;transparency&quot;:0},{&quot;brightness&quot;:1,&quot;colorType&quot;:1,&quot;foreColorIndex&quot;:5,&quot;pos&quot;:1,&quot;transparency&quot;:0}],&quot;type&quot;:3},&quot;glow&quot;:{&quot;colorType&quot;:0},&quot;line&quot;:{&quot;type&quot;:0},&quot;shadow&quot;:{&quot;brightness&quot;:0.4000000059604645,&quot;colorType&quot;:1,&quot;foreColorIndex&quot;:5,&quot;transparency&quot;: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custom20230914_4*l_h_i*1_3_1"/>
  <p:tag name="KSO_WM_TEMPLATE_CATEGORY" val="custom"/>
  <p:tag name="KSO_WM_TEMPLATE_INDEX" val="20230914"/>
  <p:tag name="KSO_WM_UNIT_LAYERLEVEL" val="1_1_1"/>
  <p:tag name="KSO_WM_TAG_VERSION" val="3.0"/>
  <p:tag name="KSO_WM_BEAUTIFY_FLAG" val="#wm#"/>
  <p:tag name="KSO_WM_DIAGRAM_GROUP_CODE" val="l1-1"/>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0,&quot;colorType&quot;:1,&quot;foreColorIndex&quot;:5,&quot;pos&quot;:0,&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7.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3_1"/>
  <p:tag name="KSO_WM_TEMPLATE_CATEGORY" val="custom"/>
  <p:tag name="KSO_WM_TEMPLATE_INDEX" val="20230914"/>
  <p:tag name="KSO_WM_UNIT_LAYERLEVEL" val="1_1_1"/>
  <p:tag name="KSO_WM_TAG_VERSION" val="3.0"/>
  <p:tag name="KSO_WM_BEAUTIFY_FLAG" val="#wm#"/>
  <p:tag name="KSO_WM_DIAGRAM_GROUP_CODE" val="l1-1"/>
  <p:tag name="KSO_WM_UNIT_TYPE" val="l_h_f"/>
  <p:tag name="KSO_WM_UNIT_ID" val="custom20230914_4*l_h_f*1_3_1"/>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TEXT_TYPE" val="1"/>
  <p:tag name="KSO_WM_UNIT_TEXT_LAYER_COUNT" val="1"/>
  <p:tag name="KSO_WM_UNIT_PRESET_TEXT" val="单击此处添加文档标题"/>
</p:tagLst>
</file>

<file path=ppt/tags/tag8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914_4*l_h_i*1_1_3"/>
  <p:tag name="KSO_WM_TEMPLATE_CATEGORY" val="custom"/>
  <p:tag name="KSO_WM_TEMPLATE_INDEX" val="20230914"/>
  <p:tag name="KSO_WM_UNIT_LAYERLEVEL" val="1_1_1"/>
  <p:tag name="KSO_WM_TAG_VERSION" val="3.0"/>
  <p:tag name="KSO_WM_DIAGRAM_GROUP_CODE" val="l1-1"/>
  <p:tag name="KSO_WM_UNIT_TYPE" val="l_h_i"/>
  <p:tag name="KSO_WM_UNIT_INDEX" val="1_1_3"/>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0.9100000262260437,&quot;colorType&quot;:1,&quot;foreColorIndex&quot;:16,&quot;pos&quot;:0,&quot;transparency&quot;:0},{&quot;brightness&quot;:0.8999999761581421,&quot;colorType&quot;:1,&quot;foreColorIndex&quot;:16,&quot;pos&quot;:1,&quot;transparency&quot;:0}],&quot;type&quot;:3},&quot;glow&quot;:{&quot;colorType&quot;:0},&quot;line&quot;:{&quot;type&quot;:0},&quot;shadow&quot;:{&quot;brightness&quot;:0.4000000059604645,&quot;colorType&quot;:1,&quot;foreColorIndex&quot;:5,&quot;transparency&quot;:0.8500000238418579},&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914_4*l_h_i*1_1_2"/>
  <p:tag name="KSO_WM_TEMPLATE_CATEGORY" val="custom"/>
  <p:tag name="KSO_WM_TEMPLATE_INDEX" val="20230914"/>
  <p:tag name="KSO_WM_UNIT_LAYERLEVEL" val="1_1_1"/>
  <p:tag name="KSO_WM_TAG_VERSION" val="3.0"/>
  <p:tag name="KSO_WM_DIAGRAM_GROUP_CODE" val="l1-1"/>
  <p:tag name="KSO_WM_UNIT_TYPE" val="l_h_i"/>
  <p:tag name="KSO_WM_UNIT_INDEX" val="1_1_2"/>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1,&quot;colorType&quot;:1,&quot;foreColorIndex&quot;:5,&quot;pos&quot;:0,&quot;transparency&quot;:0},{&quot;brightness&quot;:1,&quot;colorType&quot;:1,&quot;foreColorIndex&quot;:5,&quot;pos&quot;:1,&quot;transparency&quot;:0}],&quot;type&quot;:3},&quot;glow&quot;:{&quot;colorType&quot;:0},&quot;line&quot;:{&quot;type&quot;:0},&quot;shadow&quot;:{&quot;brightness&quot;:0.4000000059604645,&quot;colorType&quot;:1,&quot;foreColorIndex&quot;:5,&quot;transparency&quot;: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custom20230914_4*l_h_i*1_1_1"/>
  <p:tag name="KSO_WM_TEMPLATE_CATEGORY" val="custom"/>
  <p:tag name="KSO_WM_TEMPLATE_INDEX" val="20230914"/>
  <p:tag name="KSO_WM_UNIT_LAYERLEVEL" val="1_1_1"/>
  <p:tag name="KSO_WM_TAG_VERSION" val="3.0"/>
  <p:tag name="KSO_WM_BEAUTIFY_FLAG" val="#wm#"/>
  <p:tag name="KSO_WM_DIAGRAM_GROUP_CODE" val="l1-1"/>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0,&quot;colorType&quot;:1,&quot;foreColorIndex&quot;:5,&quot;pos&quot;:0,&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1_1"/>
  <p:tag name="KSO_WM_TEMPLATE_CATEGORY" val="custom"/>
  <p:tag name="KSO_WM_TEMPLATE_INDEX" val="20230914"/>
  <p:tag name="KSO_WM_UNIT_LAYERLEVEL" val="1_1_1"/>
  <p:tag name="KSO_WM_TAG_VERSION" val="3.0"/>
  <p:tag name="KSO_WM_BEAUTIFY_FLAG" val="#wm#"/>
  <p:tag name="KSO_WM_DIAGRAM_GROUP_CODE" val="l1-1"/>
  <p:tag name="KSO_WM_UNIT_TYPE" val="l_h_f"/>
  <p:tag name="KSO_WM_UNIT_ID" val="custom20230914_4*l_h_f*1_1_1"/>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TEXT_TYPE" val="1"/>
  <p:tag name="KSO_WM_UNIT_TEXT_LAYER_COUNT" val="1"/>
  <p:tag name="KSO_WM_UNIT_PRESET_TEXT" val="单击此处添加文档标题"/>
</p:tagLst>
</file>

<file path=ppt/tags/tag9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914_4*l_h_i*1_4_3"/>
  <p:tag name="KSO_WM_TEMPLATE_CATEGORY" val="custom"/>
  <p:tag name="KSO_WM_TEMPLATE_INDEX" val="20230914"/>
  <p:tag name="KSO_WM_UNIT_LAYERLEVEL" val="1_1_1"/>
  <p:tag name="KSO_WM_TAG_VERSION" val="3.0"/>
  <p:tag name="KSO_WM_DIAGRAM_GROUP_CODE" val="l1-1"/>
  <p:tag name="KSO_WM_UNIT_TYPE" val="l_h_i"/>
  <p:tag name="KSO_WM_UNIT_INDEX" val="1_4_3"/>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0.9100000262260437,&quot;colorType&quot;:1,&quot;foreColorIndex&quot;:16,&quot;pos&quot;:0,&quot;transparency&quot;:0},{&quot;brightness&quot;:0.8999999761581421,&quot;colorType&quot;:1,&quot;foreColorIndex&quot;:16,&quot;pos&quot;:1,&quot;transparency&quot;:0}],&quot;type&quot;:3},&quot;glow&quot;:{&quot;colorType&quot;:0},&quot;line&quot;:{&quot;type&quot;:0},&quot;shadow&quot;:{&quot;brightness&quot;:0.4000000059604645,&quot;colorType&quot;:1,&quot;foreColorIndex&quot;:5,&quot;transparency&quot;:0.8500000238418579},&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0914_4*l_h_i*1_4_2"/>
  <p:tag name="KSO_WM_TEMPLATE_CATEGORY" val="custom"/>
  <p:tag name="KSO_WM_TEMPLATE_INDEX" val="20230914"/>
  <p:tag name="KSO_WM_UNIT_LAYERLEVEL" val="1_1_1"/>
  <p:tag name="KSO_WM_TAG_VERSION" val="3.0"/>
  <p:tag name="KSO_WM_DIAGRAM_GROUP_CODE" val="l1-1"/>
  <p:tag name="KSO_WM_UNIT_TYPE" val="l_h_i"/>
  <p:tag name="KSO_WM_UNIT_INDEX" val="1_4_2"/>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1,&quot;colorType&quot;:1,&quot;foreColorIndex&quot;:5,&quot;pos&quot;:0,&quot;transparency&quot;:0},{&quot;brightness&quot;:1,&quot;colorType&quot;:1,&quot;foreColorIndex&quot;:5,&quot;pos&quot;:1,&quot;transparency&quot;:0}],&quot;type&quot;:3},&quot;glow&quot;:{&quot;colorType&quot;:0},&quot;line&quot;:{&quot;type&quot;:0},&quot;shadow&quot;:{&quot;brightness&quot;:0.4000000059604645,&quot;colorType&quot;:1,&quot;foreColorIndex&quot;:5,&quot;transparency&quot;:0.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custom20230914_4*l_h_i*1_4_1"/>
  <p:tag name="KSO_WM_TEMPLATE_CATEGORY" val="custom"/>
  <p:tag name="KSO_WM_TEMPLATE_INDEX" val="20230914"/>
  <p:tag name="KSO_WM_UNIT_LAYERLEVEL" val="1_1_1"/>
  <p:tag name="KSO_WM_TAG_VERSION" val="3.0"/>
  <p:tag name="KSO_WM_BEAUTIFY_FLAG" val="#wm#"/>
  <p:tag name="KSO_WM_DIAGRAM_GROUP_CODE" val="l1-1"/>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gradient&quot;:[{&quot;brightness&quot;:0,&quot;colorType&quot;:1,&quot;foreColorIndex&quot;:5,&quot;pos&quot;:0,&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9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INDEX" val="1_4_1"/>
  <p:tag name="KSO_WM_TEMPLATE_CATEGORY" val="custom"/>
  <p:tag name="KSO_WM_TEMPLATE_INDEX" val="20230914"/>
  <p:tag name="KSO_WM_UNIT_LAYERLEVEL" val="1_1_1"/>
  <p:tag name="KSO_WM_TAG_VERSION" val="3.0"/>
  <p:tag name="KSO_WM_BEAUTIFY_FLAG" val="#wm#"/>
  <p:tag name="KSO_WM_DIAGRAM_GROUP_CODE" val="l1-1"/>
  <p:tag name="KSO_WM_UNIT_TYPE" val="l_h_f"/>
  <p:tag name="KSO_WM_UNIT_ID" val="custom20230914_4*l_h_f*1_4_1"/>
  <p:tag name="KSO_WM_DIAGRAM_VERSION" val="3"/>
  <p:tag name="KSO_WM_DIAGRAM_MAX_ITEMCNT" val="6"/>
  <p:tag name="KSO_WM_DIAGRAM_MIN_ITEMCNT" val="2"/>
  <p:tag name="KSO_WM_DIAGRAM_VIRTUALLY_FRAME" val="{&quot;height&quot;:457.6499938964844,&quot;left&quot;:322.95,&quot;top&quot;:41.17500305175781,&quot;width&quot;:530.75}"/>
  <p:tag name="KSO_WM_DIAGRAM_COLOR_TRICK" val="1"/>
  <p:tag name="KSO_WM_DIAGRAM_COLOR_TEXT_CAN_REMOVE" val="n"/>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333333&quot;,&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TEXT_TYPE" val="1"/>
  <p:tag name="KSO_WM_UNIT_TEXT_LAYER_COUNT" val="1"/>
  <p:tag name="KSO_WM_UNIT_PRESET_TEXT" val="单击此处添加文档标题"/>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0914_4*i*1"/>
  <p:tag name="KSO_WM_TEMPLATE_CATEGORY" val="custom"/>
  <p:tag name="KSO_WM_TEMPLATE_INDEX" val="20230914"/>
  <p:tag name="KSO_WM_UNIT_LAYERLEVEL" val="1"/>
  <p:tag name="KSO_WM_TAG_VERSION" val="3.0"/>
  <p:tag name="KSO_WM_BEAUTIFY_FLAG" val="#wm#"/>
</p:tagLst>
</file>

<file path=ppt/tags/tag97.xml><?xml version="1.0" encoding="utf-8"?>
<p:tagLst xmlns:p="http://schemas.openxmlformats.org/presentationml/2006/main">
  <p:tag name="KSO_WM_SLIDE_ID" val="custom20230914_4"/>
  <p:tag name="KSO_WM_TEMPLATE_SUBCATEGORY" val="29"/>
  <p:tag name="KSO_WM_TEMPLATE_MASTER_TYPE" val="0"/>
  <p:tag name="KSO_WM_TEMPLATE_COLOR_TYPE" val="0"/>
  <p:tag name="KSO_WM_SLIDE_ITEM_CNT" val="4"/>
  <p:tag name="KSO_WM_SLIDE_INDEX" val="4"/>
  <p:tag name="KSO_WM_TAG_VERSION" val="3.0"/>
  <p:tag name="KSO_WM_BEAUTIFY_FLAG" val="#wm#"/>
  <p:tag name="KSO_WM_TEMPLATE_CATEGORY" val="custom"/>
  <p:tag name="KSO_WM_TEMPLATE_INDEX" val="20230914"/>
  <p:tag name="KSO_WM_SLIDE_TYPE" val="contents"/>
  <p:tag name="KSO_WM_SLIDE_SUBTYPE" val="diag"/>
  <p:tag name="KSO_WM_SLIDE_LAYOUT" val="a_l"/>
  <p:tag name="KSO_WM_SLIDE_LAYOUT_CNT" val="1_1"/>
  <p:tag name="KSO_WM_SPECIAL_SOURCE" val="bdnull"/>
  <p:tag name="KSO_WM_DIAGRAM_GROUP_CODE" val="l1-1"/>
  <p:tag name="KSO_WM_SLIDE_DIAGTYPE" val="l"/>
</p:tagLst>
</file>

<file path=ppt/tags/tag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914_7*a*1"/>
  <p:tag name="KSO_WM_TEMPLATE_CATEGORY" val="custom"/>
  <p:tag name="KSO_WM_TEMPLATE_INDEX" val="20230914"/>
  <p:tag name="KSO_WM_UNIT_LAYERLEVEL" val="1"/>
  <p:tag name="KSO_WM_TAG_VERSION" val="3.0"/>
  <p:tag name="KSO_WM_BEAUTIFY_FLAG" val="#wm#"/>
  <p:tag name="KSO_WM_UNIT_CONTENT_GROUP_TYPE" val="contentchip"/>
  <p:tag name="KSO_WM_UNIT_TEXT_TYPE" val="1"/>
  <p:tag name="KSO_WM_UNIT_PRESET_TEXT" val="单击添加章节标题"/>
</p:tagLst>
</file>

<file path=ppt/tags/tag9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30914_7*e*1"/>
  <p:tag name="KSO_WM_TEMPLATE_CATEGORY" val="custom"/>
  <p:tag name="KSO_WM_TEMPLATE_INDEX" val="20230914"/>
  <p:tag name="KSO_WM_UNIT_LAYERLEVEL" val="1"/>
  <p:tag name="KSO_WM_TAG_VERSION" val="3.0"/>
  <p:tag name="KSO_WM_BEAUTIFY_FLAG" val="#wm#"/>
  <p:tag name="KSO_WM_UNIT_NOCLEAR" val="0"/>
  <p:tag name="KSO_WM_UNIT_VALUE" val="7"/>
  <p:tag name="KSO_WM_UNIT_TYPE" val="e"/>
  <p:tag name="KSO_WM_UNIT_INDEX" val="1"/>
  <p:tag name="KSO_WM_UNIT_PRESET_TEXT_INDEX" val="-1"/>
  <p:tag name="KSO_WM_UNIT_PRESET_TEXT_LEN" val="0"/>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小清新渐变风">
  <a:themeElements>
    <a:clrScheme name="自定义 46">
      <a:dk1>
        <a:srgbClr val="000000"/>
      </a:dk1>
      <a:lt1>
        <a:srgbClr val="FFFFFF"/>
      </a:lt1>
      <a:dk2>
        <a:srgbClr val="571D11"/>
      </a:dk2>
      <a:lt2>
        <a:srgbClr val="FCF2F0"/>
      </a:lt2>
      <a:accent1>
        <a:srgbClr val="E8898D"/>
      </a:accent1>
      <a:accent2>
        <a:srgbClr val="71B9F1"/>
      </a:accent2>
      <a:accent3>
        <a:srgbClr val="E18EE4"/>
      </a:accent3>
      <a:accent4>
        <a:srgbClr val="F5B765"/>
      </a:accent4>
      <a:accent5>
        <a:srgbClr val="A095CF"/>
      </a:accent5>
      <a:accent6>
        <a:srgbClr val="CCAA72"/>
      </a:accent6>
      <a:hlink>
        <a:srgbClr val="48A1FA"/>
      </a:hlink>
      <a:folHlink>
        <a:srgbClr val="951C13"/>
      </a:folHlink>
    </a:clrScheme>
    <a:fontScheme name="主题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1861</Words>
  <Application>WPS 演示</Application>
  <PresentationFormat>宽屏</PresentationFormat>
  <Paragraphs>162</Paragraphs>
  <Slides>24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24</vt:i4>
      </vt:variant>
    </vt:vector>
  </HeadingPairs>
  <TitlesOfParts>
    <vt:vector size="32" baseType="lpstr">
      <vt:lpstr>Arial</vt:lpstr>
      <vt:lpstr>宋体</vt:lpstr>
      <vt:lpstr>Wingdings</vt:lpstr>
      <vt:lpstr>微软雅黑</vt:lpstr>
      <vt:lpstr>Arial Unicode MS</vt:lpstr>
      <vt:lpstr>Calibri</vt:lpstr>
      <vt:lpstr>WPS</vt:lpstr>
      <vt:lpstr>小清新渐变风</vt:lpstr>
      <vt:lpstr>触角与铠甲</vt:lpstr>
      <vt:lpstr>目录</vt:lpstr>
      <vt:lpstr>团队介绍</vt:lpstr>
      <vt:lpstr>团队介绍</vt:lpstr>
      <vt:lpstr>团队介绍</vt:lpstr>
      <vt:lpstr>游戏介绍</vt:lpstr>
      <vt:lpstr>游戏简介</vt:lpstr>
      <vt:lpstr>核心玩法</vt:lpstr>
      <vt:lpstr>系统介绍</vt:lpstr>
      <vt:lpstr>系统介绍</vt:lpstr>
      <vt:lpstr>操作介绍</vt:lpstr>
      <vt:lpstr>基础操作</vt:lpstr>
      <vt:lpstr>PowerPoint 演示文稿</vt:lpstr>
      <vt:lpstr>基础操作</vt:lpstr>
      <vt:lpstr>基础操作</vt:lpstr>
      <vt:lpstr>基础操作</vt:lpstr>
      <vt:lpstr>基础操作</vt:lpstr>
      <vt:lpstr>操作说明</vt:lpstr>
      <vt:lpstr>游戏展示</vt:lpstr>
      <vt:lpstr>关卡地图展示</vt:lpstr>
      <vt:lpstr>关卡地图展示</vt:lpstr>
      <vt:lpstr>关卡地图展示</vt:lpstr>
      <vt:lpstr>游戏实机界面展示</vt:lpstr>
      <vt:lpstr>感谢您的观看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111 sjy</dc:creator>
  <cp:lastModifiedBy>孤单小蓝莓</cp:lastModifiedBy>
  <cp:revision>40</cp:revision>
  <dcterms:created xsi:type="dcterms:W3CDTF">2023-08-09T12:44:00Z</dcterms:created>
  <dcterms:modified xsi:type="dcterms:W3CDTF">2025-05-18T15:48:02Z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2052-12.1.0.21171</vt:lpwstr>
  </property>
</Properties>
</file>